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5E0E5A-F801-4BDE-B327-9B0CAC1F6B38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1E5C91E-C73C-447F-A092-B7216EA9676A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Методическая разработка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2D43429E-A5BF-4732-8E03-1348A1D3E0E4}" type="parTrans" cxnId="{9D572022-A552-406B-9B66-0F1947EA1790}">
      <dgm:prSet/>
      <dgm:spPr/>
      <dgm:t>
        <a:bodyPr/>
        <a:lstStyle/>
        <a:p>
          <a:endParaRPr lang="ru-RU"/>
        </a:p>
      </dgm:t>
    </dgm:pt>
    <dgm:pt modelId="{B01CF643-017F-4BF0-BF43-38169A53C095}" type="sibTrans" cxnId="{9D572022-A552-406B-9B66-0F1947EA1790}">
      <dgm:prSet/>
      <dgm:spPr/>
      <dgm:t>
        <a:bodyPr/>
        <a:lstStyle/>
        <a:p>
          <a:endParaRPr lang="ru-RU"/>
        </a:p>
      </dgm:t>
    </dgm:pt>
    <dgm:pt modelId="{35F80593-EED5-46B4-BF9A-A8A5423B91A8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издание, содержащее конкретные материалы в помощь по проведению какого-либо мероприятия, сочетающее описание последовательности действий, отражающих ход его проведения, с методическими советами по его организации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AEDE452-CD97-4CC7-9943-D478E7E73C9A}" type="parTrans" cxnId="{D8B16EB2-E0A2-4A71-B2FA-E3922D6F47BB}">
      <dgm:prSet/>
      <dgm:spPr/>
      <dgm:t>
        <a:bodyPr/>
        <a:lstStyle/>
        <a:p>
          <a:endParaRPr lang="ru-RU"/>
        </a:p>
      </dgm:t>
    </dgm:pt>
    <dgm:pt modelId="{09E81BBC-831A-4A82-B9E4-E58C9E731FE1}" type="sibTrans" cxnId="{D8B16EB2-E0A2-4A71-B2FA-E3922D6F47BB}">
      <dgm:prSet/>
      <dgm:spPr/>
      <dgm:t>
        <a:bodyPr/>
        <a:lstStyle/>
        <a:p>
          <a:endParaRPr lang="ru-RU"/>
        </a:p>
      </dgm:t>
    </dgm:pt>
    <dgm:pt modelId="{C3B53151-0137-426C-B4F1-C346D5DF3073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комплексная форма, которая может включать также сценарии, планы выступлений, описание творческих заданий, схемы, рисунки и т.д.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F62D575F-0209-4A3A-9615-5908BD628476}" type="parTrans" cxnId="{1D998F2F-0769-463E-836A-0D86A4F35C5D}">
      <dgm:prSet/>
      <dgm:spPr/>
      <dgm:t>
        <a:bodyPr/>
        <a:lstStyle/>
        <a:p>
          <a:endParaRPr lang="ru-RU"/>
        </a:p>
      </dgm:t>
    </dgm:pt>
    <dgm:pt modelId="{7C9D1FD6-0382-47CD-894F-5EC459D9567D}" type="sibTrans" cxnId="{1D998F2F-0769-463E-836A-0D86A4F35C5D}">
      <dgm:prSet/>
      <dgm:spPr/>
      <dgm:t>
        <a:bodyPr/>
        <a:lstStyle/>
        <a:p>
          <a:endParaRPr lang="ru-RU"/>
        </a:p>
      </dgm:t>
    </dgm:pt>
    <dgm:pt modelId="{90AB72D4-6439-455E-A6E2-DF8ADA27BE6C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Методические рекомендации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E3D2FCB1-07D1-461A-9062-A2F0BC59FD9D}" type="parTrans" cxnId="{023DF600-FD8C-44A9-8620-4ADF540C5ABB}">
      <dgm:prSet/>
      <dgm:spPr/>
      <dgm:t>
        <a:bodyPr/>
        <a:lstStyle/>
        <a:p>
          <a:endParaRPr lang="ru-RU"/>
        </a:p>
      </dgm:t>
    </dgm:pt>
    <dgm:pt modelId="{889047AC-B669-412E-B98F-9E8B18C68D18}" type="sibTrans" cxnId="{023DF600-FD8C-44A9-8620-4ADF540C5ABB}">
      <dgm:prSet/>
      <dgm:spPr/>
      <dgm:t>
        <a:bodyPr/>
        <a:lstStyle/>
        <a:p>
          <a:endParaRPr lang="ru-RU"/>
        </a:p>
      </dgm:t>
    </dgm:pt>
    <dgm:pt modelId="{F37B5A8F-A815-4BCC-9302-18C7CF8CEFBE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представляют собой особым образом структурированную информацию, определяющую порядок, логику и акценты изучения какой-либо темы, проведения занятия, мероприятия.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536C23F0-CBA0-4D1B-8361-19F498B38FD4}" type="parTrans" cxnId="{B60D49F1-C42C-4E8D-8A49-C612F45A74D6}">
      <dgm:prSet/>
      <dgm:spPr/>
      <dgm:t>
        <a:bodyPr/>
        <a:lstStyle/>
        <a:p>
          <a:endParaRPr lang="ru-RU"/>
        </a:p>
      </dgm:t>
    </dgm:pt>
    <dgm:pt modelId="{782905EC-34F8-472E-9757-ABEC1B65E037}" type="sibTrans" cxnId="{B60D49F1-C42C-4E8D-8A49-C612F45A74D6}">
      <dgm:prSet/>
      <dgm:spPr/>
      <dgm:t>
        <a:bodyPr/>
        <a:lstStyle/>
        <a:p>
          <a:endParaRPr lang="ru-RU"/>
        </a:p>
      </dgm:t>
    </dgm:pt>
    <dgm:pt modelId="{50950190-DE2E-48F6-B7A5-FAF30676A5BA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Их задача – рекомендовать эффективные, рациональные варианты, образцы действий применительно к определенному виду деятельности (в том числе к мероприятию).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A3E9C164-A091-4A57-BC93-4FC87D139D9E}" type="parTrans" cxnId="{293E108A-03B4-4F22-9BCD-02F7C5A09131}">
      <dgm:prSet/>
      <dgm:spPr/>
      <dgm:t>
        <a:bodyPr/>
        <a:lstStyle/>
        <a:p>
          <a:endParaRPr lang="ru-RU"/>
        </a:p>
      </dgm:t>
    </dgm:pt>
    <dgm:pt modelId="{17BE8915-4B4A-46D5-929F-0E982D2C3AA0}" type="sibTrans" cxnId="{293E108A-03B4-4F22-9BCD-02F7C5A09131}">
      <dgm:prSet/>
      <dgm:spPr/>
      <dgm:t>
        <a:bodyPr/>
        <a:lstStyle/>
        <a:p>
          <a:endParaRPr lang="ru-RU"/>
        </a:p>
      </dgm:t>
    </dgm:pt>
    <dgm:pt modelId="{212E085F-34C4-4B2A-8490-0130A903E91D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Методическое пособие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C7E16D50-14A1-4286-A0A1-6F820E68E7DD}" type="parTrans" cxnId="{8E7D8223-A95D-4A05-BF40-E4319F55CA78}">
      <dgm:prSet/>
      <dgm:spPr/>
      <dgm:t>
        <a:bodyPr/>
        <a:lstStyle/>
        <a:p>
          <a:endParaRPr lang="ru-RU"/>
        </a:p>
      </dgm:t>
    </dgm:pt>
    <dgm:pt modelId="{DF31F3FA-2F9E-45FE-9EF0-1934248B741E}" type="sibTrans" cxnId="{8E7D8223-A95D-4A05-BF40-E4319F55CA78}">
      <dgm:prSet/>
      <dgm:spPr/>
      <dgm:t>
        <a:bodyPr/>
        <a:lstStyle/>
        <a:p>
          <a:endParaRPr lang="ru-RU"/>
        </a:p>
      </dgm:t>
    </dgm:pt>
    <dgm:pt modelId="{EC4941E9-53AC-41F8-B04B-095D18A39567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комплексный вид методической продукции, включающий в себя особым образом систематизированный материал, раскрывающий суть, отличительные особенности и методики какого-либо образовательного курса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E3B9B31C-9620-4E66-A214-63040D734F7E}" type="parTrans" cxnId="{74030424-1A3E-4578-8E53-36238EBD7B10}">
      <dgm:prSet/>
      <dgm:spPr/>
      <dgm:t>
        <a:bodyPr/>
        <a:lstStyle/>
        <a:p>
          <a:endParaRPr lang="ru-RU"/>
        </a:p>
      </dgm:t>
    </dgm:pt>
    <dgm:pt modelId="{372FE2A3-3842-4D64-954E-9D3C06CB1CC1}" type="sibTrans" cxnId="{74030424-1A3E-4578-8E53-36238EBD7B10}">
      <dgm:prSet/>
      <dgm:spPr/>
      <dgm:t>
        <a:bodyPr/>
        <a:lstStyle/>
        <a:p>
          <a:endParaRPr lang="ru-RU"/>
        </a:p>
      </dgm:t>
    </dgm:pt>
    <dgm:pt modelId="{2106A178-0C90-43E1-A6B1-986D742C8B74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Задачей является оказание практической помощи педагогам и методистам в приобретении и освоении передовых знаний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C7B62813-5B80-47E0-89D5-D85A76E58002}" type="parTrans" cxnId="{AFB509E9-3A6C-4E19-84A7-034D9FA7027E}">
      <dgm:prSet/>
      <dgm:spPr/>
      <dgm:t>
        <a:bodyPr/>
        <a:lstStyle/>
        <a:p>
          <a:endParaRPr lang="ru-RU"/>
        </a:p>
      </dgm:t>
    </dgm:pt>
    <dgm:pt modelId="{0764DE3B-A4A3-42AB-AAFB-976E1A2669D4}" type="sibTrans" cxnId="{AFB509E9-3A6C-4E19-84A7-034D9FA7027E}">
      <dgm:prSet/>
      <dgm:spPr/>
      <dgm:t>
        <a:bodyPr/>
        <a:lstStyle/>
        <a:p>
          <a:endParaRPr lang="ru-RU"/>
        </a:p>
      </dgm:t>
    </dgm:pt>
    <dgm:pt modelId="{5A52BB30-9635-4428-B26C-0186817BA0D3}" type="pres">
      <dgm:prSet presAssocID="{2C5E0E5A-F801-4BDE-B327-9B0CAC1F6B38}" presName="theList" presStyleCnt="0">
        <dgm:presLayoutVars>
          <dgm:dir/>
          <dgm:animLvl val="lvl"/>
          <dgm:resizeHandles val="exact"/>
        </dgm:presLayoutVars>
      </dgm:prSet>
      <dgm:spPr/>
    </dgm:pt>
    <dgm:pt modelId="{550CA4D5-C5E5-4607-AA84-A907AB19B7AA}" type="pres">
      <dgm:prSet presAssocID="{11E5C91E-C73C-447F-A092-B7216EA9676A}" presName="compNode" presStyleCnt="0"/>
      <dgm:spPr/>
    </dgm:pt>
    <dgm:pt modelId="{9F4F266B-0E1F-4F9C-9B68-12E1694BBA5B}" type="pres">
      <dgm:prSet presAssocID="{11E5C91E-C73C-447F-A092-B7216EA9676A}" presName="aNode" presStyleLbl="bgShp" presStyleIdx="0" presStyleCnt="3"/>
      <dgm:spPr/>
      <dgm:t>
        <a:bodyPr/>
        <a:lstStyle/>
        <a:p>
          <a:endParaRPr lang="ru-RU"/>
        </a:p>
      </dgm:t>
    </dgm:pt>
    <dgm:pt modelId="{F2B7C672-1F8C-497D-8192-143A2A2ACE30}" type="pres">
      <dgm:prSet presAssocID="{11E5C91E-C73C-447F-A092-B7216EA9676A}" presName="textNode" presStyleLbl="bgShp" presStyleIdx="0" presStyleCnt="3"/>
      <dgm:spPr/>
      <dgm:t>
        <a:bodyPr/>
        <a:lstStyle/>
        <a:p>
          <a:endParaRPr lang="ru-RU"/>
        </a:p>
      </dgm:t>
    </dgm:pt>
    <dgm:pt modelId="{BDCDABAE-112B-44C9-AA67-AA6E9A1F3EB6}" type="pres">
      <dgm:prSet presAssocID="{11E5C91E-C73C-447F-A092-B7216EA9676A}" presName="compChildNode" presStyleCnt="0"/>
      <dgm:spPr/>
    </dgm:pt>
    <dgm:pt modelId="{703C5043-D843-4FC4-AC4E-1282ECD6E945}" type="pres">
      <dgm:prSet presAssocID="{11E5C91E-C73C-447F-A092-B7216EA9676A}" presName="theInnerList" presStyleCnt="0"/>
      <dgm:spPr/>
    </dgm:pt>
    <dgm:pt modelId="{F9A42E46-647A-4E63-B5A4-C531615B3CC3}" type="pres">
      <dgm:prSet presAssocID="{35F80593-EED5-46B4-BF9A-A8A5423B91A8}" presName="childNode" presStyleLbl="node1" presStyleIdx="0" presStyleCnt="6" custScaleX="119678" custScaleY="1442877" custLinFactY="-151528" custLinFactNeighborX="-3012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C04AFE-2AC2-4A21-9E46-74EC895BADAB}" type="pres">
      <dgm:prSet presAssocID="{35F80593-EED5-46B4-BF9A-A8A5423B91A8}" presName="aSpace2" presStyleCnt="0"/>
      <dgm:spPr/>
    </dgm:pt>
    <dgm:pt modelId="{26F186FB-34D9-4BB1-9F72-234617877715}" type="pres">
      <dgm:prSet presAssocID="{C3B53151-0137-426C-B4F1-C346D5DF3073}" presName="childNode" presStyleLbl="node1" presStyleIdx="1" presStyleCnt="6" custScaleX="125392" custScaleY="7076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310B73-2010-4716-81C9-D0C2AE307E42}" type="pres">
      <dgm:prSet presAssocID="{11E5C91E-C73C-447F-A092-B7216EA9676A}" presName="aSpace" presStyleCnt="0"/>
      <dgm:spPr/>
    </dgm:pt>
    <dgm:pt modelId="{BB4F0DBD-53B1-4C9E-8D70-9F647400F1BD}" type="pres">
      <dgm:prSet presAssocID="{90AB72D4-6439-455E-A6E2-DF8ADA27BE6C}" presName="compNode" presStyleCnt="0"/>
      <dgm:spPr/>
    </dgm:pt>
    <dgm:pt modelId="{07AD9A1E-A177-4974-9C01-0DD76E4D4505}" type="pres">
      <dgm:prSet presAssocID="{90AB72D4-6439-455E-A6E2-DF8ADA27BE6C}" presName="aNode" presStyleLbl="bgShp" presStyleIdx="1" presStyleCnt="3"/>
      <dgm:spPr/>
      <dgm:t>
        <a:bodyPr/>
        <a:lstStyle/>
        <a:p>
          <a:endParaRPr lang="ru-RU"/>
        </a:p>
      </dgm:t>
    </dgm:pt>
    <dgm:pt modelId="{475F2623-C1ED-4BF0-9ABE-7C3A365B524A}" type="pres">
      <dgm:prSet presAssocID="{90AB72D4-6439-455E-A6E2-DF8ADA27BE6C}" presName="textNode" presStyleLbl="bgShp" presStyleIdx="1" presStyleCnt="3"/>
      <dgm:spPr/>
      <dgm:t>
        <a:bodyPr/>
        <a:lstStyle/>
        <a:p>
          <a:endParaRPr lang="ru-RU"/>
        </a:p>
      </dgm:t>
    </dgm:pt>
    <dgm:pt modelId="{A2427FB5-FCEF-4D52-B3A7-E28F36FC42C4}" type="pres">
      <dgm:prSet presAssocID="{90AB72D4-6439-455E-A6E2-DF8ADA27BE6C}" presName="compChildNode" presStyleCnt="0"/>
      <dgm:spPr/>
    </dgm:pt>
    <dgm:pt modelId="{9CC7514C-D0BC-4BB9-90ED-01CAF023C794}" type="pres">
      <dgm:prSet presAssocID="{90AB72D4-6439-455E-A6E2-DF8ADA27BE6C}" presName="theInnerList" presStyleCnt="0"/>
      <dgm:spPr/>
    </dgm:pt>
    <dgm:pt modelId="{4CDBCBCA-5DD0-445F-9C9E-CAA7C3B7E267}" type="pres">
      <dgm:prSet presAssocID="{F37B5A8F-A815-4BCC-9302-18C7CF8CEFBE}" presName="childNode" presStyleLbl="node1" presStyleIdx="2" presStyleCnt="6" custScaleX="121189" custScaleY="1174025" custLinFactY="-200000" custLinFactNeighborX="2154" custLinFactNeighborY="-2139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27C53B-A4B5-4006-8332-8B4520FCC390}" type="pres">
      <dgm:prSet presAssocID="{F37B5A8F-A815-4BCC-9302-18C7CF8CEFBE}" presName="aSpace2" presStyleCnt="0"/>
      <dgm:spPr/>
    </dgm:pt>
    <dgm:pt modelId="{1E76DF53-F04B-4404-ADD8-FCAA8CBAA1C5}" type="pres">
      <dgm:prSet presAssocID="{50950190-DE2E-48F6-B7A5-FAF30676A5BA}" presName="childNode" presStyleLbl="node1" presStyleIdx="3" presStyleCnt="6" custScaleX="122046" custScaleY="1208802" custLinFactY="51617" custLinFactNeighborX="215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7EDCC2-2FEF-4902-99EF-CBC376514D79}" type="pres">
      <dgm:prSet presAssocID="{90AB72D4-6439-455E-A6E2-DF8ADA27BE6C}" presName="aSpace" presStyleCnt="0"/>
      <dgm:spPr/>
    </dgm:pt>
    <dgm:pt modelId="{B90AFA25-0BDE-4793-B102-465169C29326}" type="pres">
      <dgm:prSet presAssocID="{212E085F-34C4-4B2A-8490-0130A903E91D}" presName="compNode" presStyleCnt="0"/>
      <dgm:spPr/>
    </dgm:pt>
    <dgm:pt modelId="{12A2C670-DDD8-4CBC-95CC-7FBB9387DF4C}" type="pres">
      <dgm:prSet presAssocID="{212E085F-34C4-4B2A-8490-0130A903E91D}" presName="aNode" presStyleLbl="bgShp" presStyleIdx="2" presStyleCnt="3"/>
      <dgm:spPr/>
      <dgm:t>
        <a:bodyPr/>
        <a:lstStyle/>
        <a:p>
          <a:endParaRPr lang="ru-RU"/>
        </a:p>
      </dgm:t>
    </dgm:pt>
    <dgm:pt modelId="{F4973243-4E0E-49F3-8753-1FBACF303AC2}" type="pres">
      <dgm:prSet presAssocID="{212E085F-34C4-4B2A-8490-0130A903E91D}" presName="textNode" presStyleLbl="bgShp" presStyleIdx="2" presStyleCnt="3"/>
      <dgm:spPr/>
      <dgm:t>
        <a:bodyPr/>
        <a:lstStyle/>
        <a:p>
          <a:endParaRPr lang="ru-RU"/>
        </a:p>
      </dgm:t>
    </dgm:pt>
    <dgm:pt modelId="{ED362494-1DBB-4188-908C-8A886177BDC8}" type="pres">
      <dgm:prSet presAssocID="{212E085F-34C4-4B2A-8490-0130A903E91D}" presName="compChildNode" presStyleCnt="0"/>
      <dgm:spPr/>
    </dgm:pt>
    <dgm:pt modelId="{2C06F9F7-F441-4D6A-8B9D-D013F9AC0CCA}" type="pres">
      <dgm:prSet presAssocID="{212E085F-34C4-4B2A-8490-0130A903E91D}" presName="theInnerList" presStyleCnt="0"/>
      <dgm:spPr/>
    </dgm:pt>
    <dgm:pt modelId="{75522501-A4BC-45B0-A7C2-88B8D9A0A9C2}" type="pres">
      <dgm:prSet presAssocID="{EC4941E9-53AC-41F8-B04B-095D18A39567}" presName="childNode" presStyleLbl="node1" presStyleIdx="4" presStyleCnt="6" custScaleX="118842" custScaleY="454801" custLinFactY="-37435" custLinFactNeighborX="42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5EDFF9-C3A5-48B5-B471-4799D7807DDB}" type="pres">
      <dgm:prSet presAssocID="{EC4941E9-53AC-41F8-B04B-095D18A39567}" presName="aSpace2" presStyleCnt="0"/>
      <dgm:spPr/>
    </dgm:pt>
    <dgm:pt modelId="{CCD2D790-F4D3-432D-9344-2DDE6F8B44F5}" type="pres">
      <dgm:prSet presAssocID="{2106A178-0C90-43E1-A6B1-986D742C8B74}" presName="childNode" presStyleLbl="node1" presStyleIdx="5" presStyleCnt="6" custScaleX="125505" custScaleY="241955" custLinFactNeighborX="179" custLinFactNeighborY="795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B16EB2-E0A2-4A71-B2FA-E3922D6F47BB}" srcId="{11E5C91E-C73C-447F-A092-B7216EA9676A}" destId="{35F80593-EED5-46B4-BF9A-A8A5423B91A8}" srcOrd="0" destOrd="0" parTransId="{4AEDE452-CD97-4CC7-9943-D478E7E73C9A}" sibTransId="{09E81BBC-831A-4A82-B9E4-E58C9E731FE1}"/>
    <dgm:cxn modelId="{C8FBAD17-5572-405F-8EBF-52A5F2736D7A}" type="presOf" srcId="{50950190-DE2E-48F6-B7A5-FAF30676A5BA}" destId="{1E76DF53-F04B-4404-ADD8-FCAA8CBAA1C5}" srcOrd="0" destOrd="0" presId="urn:microsoft.com/office/officeart/2005/8/layout/lProcess2"/>
    <dgm:cxn modelId="{F8742792-312F-440A-B2EC-A0FC8DC3E343}" type="presOf" srcId="{11E5C91E-C73C-447F-A092-B7216EA9676A}" destId="{F2B7C672-1F8C-497D-8192-143A2A2ACE30}" srcOrd="1" destOrd="0" presId="urn:microsoft.com/office/officeart/2005/8/layout/lProcess2"/>
    <dgm:cxn modelId="{043640CC-6262-4ECD-9296-98EE54FB69A6}" type="presOf" srcId="{35F80593-EED5-46B4-BF9A-A8A5423B91A8}" destId="{F9A42E46-647A-4E63-B5A4-C531615B3CC3}" srcOrd="0" destOrd="0" presId="urn:microsoft.com/office/officeart/2005/8/layout/lProcess2"/>
    <dgm:cxn modelId="{023DF600-FD8C-44A9-8620-4ADF540C5ABB}" srcId="{2C5E0E5A-F801-4BDE-B327-9B0CAC1F6B38}" destId="{90AB72D4-6439-455E-A6E2-DF8ADA27BE6C}" srcOrd="1" destOrd="0" parTransId="{E3D2FCB1-07D1-461A-9062-A2F0BC59FD9D}" sibTransId="{889047AC-B669-412E-B98F-9E8B18C68D18}"/>
    <dgm:cxn modelId="{62EBF3D8-4687-4F83-86B6-E7CF08F2C3C4}" type="presOf" srcId="{90AB72D4-6439-455E-A6E2-DF8ADA27BE6C}" destId="{475F2623-C1ED-4BF0-9ABE-7C3A365B524A}" srcOrd="1" destOrd="0" presId="urn:microsoft.com/office/officeart/2005/8/layout/lProcess2"/>
    <dgm:cxn modelId="{E8B9EE83-BE5C-4DC2-BD35-C35E92E20878}" type="presOf" srcId="{2C5E0E5A-F801-4BDE-B327-9B0CAC1F6B38}" destId="{5A52BB30-9635-4428-B26C-0186817BA0D3}" srcOrd="0" destOrd="0" presId="urn:microsoft.com/office/officeart/2005/8/layout/lProcess2"/>
    <dgm:cxn modelId="{AFB509E9-3A6C-4E19-84A7-034D9FA7027E}" srcId="{212E085F-34C4-4B2A-8490-0130A903E91D}" destId="{2106A178-0C90-43E1-A6B1-986D742C8B74}" srcOrd="1" destOrd="0" parTransId="{C7B62813-5B80-47E0-89D5-D85A76E58002}" sibTransId="{0764DE3B-A4A3-42AB-AAFB-976E1A2669D4}"/>
    <dgm:cxn modelId="{502604D7-6B02-438E-A2DF-DE18888B2609}" type="presOf" srcId="{F37B5A8F-A815-4BCC-9302-18C7CF8CEFBE}" destId="{4CDBCBCA-5DD0-445F-9C9E-CAA7C3B7E267}" srcOrd="0" destOrd="0" presId="urn:microsoft.com/office/officeart/2005/8/layout/lProcess2"/>
    <dgm:cxn modelId="{1D998F2F-0769-463E-836A-0D86A4F35C5D}" srcId="{11E5C91E-C73C-447F-A092-B7216EA9676A}" destId="{C3B53151-0137-426C-B4F1-C346D5DF3073}" srcOrd="1" destOrd="0" parTransId="{F62D575F-0209-4A3A-9615-5908BD628476}" sibTransId="{7C9D1FD6-0382-47CD-894F-5EC459D9567D}"/>
    <dgm:cxn modelId="{8E7D8223-A95D-4A05-BF40-E4319F55CA78}" srcId="{2C5E0E5A-F801-4BDE-B327-9B0CAC1F6B38}" destId="{212E085F-34C4-4B2A-8490-0130A903E91D}" srcOrd="2" destOrd="0" parTransId="{C7E16D50-14A1-4286-A0A1-6F820E68E7DD}" sibTransId="{DF31F3FA-2F9E-45FE-9EF0-1934248B741E}"/>
    <dgm:cxn modelId="{F2B5C9FA-F41C-49FD-B23A-15D9C28A2F69}" type="presOf" srcId="{2106A178-0C90-43E1-A6B1-986D742C8B74}" destId="{CCD2D790-F4D3-432D-9344-2DDE6F8B44F5}" srcOrd="0" destOrd="0" presId="urn:microsoft.com/office/officeart/2005/8/layout/lProcess2"/>
    <dgm:cxn modelId="{2FED2302-E5AD-4634-81CA-B9C47728C900}" type="presOf" srcId="{11E5C91E-C73C-447F-A092-B7216EA9676A}" destId="{9F4F266B-0E1F-4F9C-9B68-12E1694BBA5B}" srcOrd="0" destOrd="0" presId="urn:microsoft.com/office/officeart/2005/8/layout/lProcess2"/>
    <dgm:cxn modelId="{123D4EDE-C2FB-4C1D-B712-DDA209982CB6}" type="presOf" srcId="{212E085F-34C4-4B2A-8490-0130A903E91D}" destId="{12A2C670-DDD8-4CBC-95CC-7FBB9387DF4C}" srcOrd="0" destOrd="0" presId="urn:microsoft.com/office/officeart/2005/8/layout/lProcess2"/>
    <dgm:cxn modelId="{A8DE004D-69C8-4CD2-BCEB-6244EC776673}" type="presOf" srcId="{EC4941E9-53AC-41F8-B04B-095D18A39567}" destId="{75522501-A4BC-45B0-A7C2-88B8D9A0A9C2}" srcOrd="0" destOrd="0" presId="urn:microsoft.com/office/officeart/2005/8/layout/lProcess2"/>
    <dgm:cxn modelId="{293E108A-03B4-4F22-9BCD-02F7C5A09131}" srcId="{90AB72D4-6439-455E-A6E2-DF8ADA27BE6C}" destId="{50950190-DE2E-48F6-B7A5-FAF30676A5BA}" srcOrd="1" destOrd="0" parTransId="{A3E9C164-A091-4A57-BC93-4FC87D139D9E}" sibTransId="{17BE8915-4B4A-46D5-929F-0E982D2C3AA0}"/>
    <dgm:cxn modelId="{9D572022-A552-406B-9B66-0F1947EA1790}" srcId="{2C5E0E5A-F801-4BDE-B327-9B0CAC1F6B38}" destId="{11E5C91E-C73C-447F-A092-B7216EA9676A}" srcOrd="0" destOrd="0" parTransId="{2D43429E-A5BF-4732-8E03-1348A1D3E0E4}" sibTransId="{B01CF643-017F-4BF0-BF43-38169A53C095}"/>
    <dgm:cxn modelId="{D9FF267C-A895-421E-90F1-0F3DD7D2E63F}" type="presOf" srcId="{90AB72D4-6439-455E-A6E2-DF8ADA27BE6C}" destId="{07AD9A1E-A177-4974-9C01-0DD76E4D4505}" srcOrd="0" destOrd="0" presId="urn:microsoft.com/office/officeart/2005/8/layout/lProcess2"/>
    <dgm:cxn modelId="{74030424-1A3E-4578-8E53-36238EBD7B10}" srcId="{212E085F-34C4-4B2A-8490-0130A903E91D}" destId="{EC4941E9-53AC-41F8-B04B-095D18A39567}" srcOrd="0" destOrd="0" parTransId="{E3B9B31C-9620-4E66-A214-63040D734F7E}" sibTransId="{372FE2A3-3842-4D64-954E-9D3C06CB1CC1}"/>
    <dgm:cxn modelId="{B60D49F1-C42C-4E8D-8A49-C612F45A74D6}" srcId="{90AB72D4-6439-455E-A6E2-DF8ADA27BE6C}" destId="{F37B5A8F-A815-4BCC-9302-18C7CF8CEFBE}" srcOrd="0" destOrd="0" parTransId="{536C23F0-CBA0-4D1B-8361-19F498B38FD4}" sibTransId="{782905EC-34F8-472E-9757-ABEC1B65E037}"/>
    <dgm:cxn modelId="{D3931B42-1607-4B4F-8638-2BE2E03E0840}" type="presOf" srcId="{212E085F-34C4-4B2A-8490-0130A903E91D}" destId="{F4973243-4E0E-49F3-8753-1FBACF303AC2}" srcOrd="1" destOrd="0" presId="urn:microsoft.com/office/officeart/2005/8/layout/lProcess2"/>
    <dgm:cxn modelId="{B1FAB09F-E44F-45AF-B39C-DEECFFA5FDFF}" type="presOf" srcId="{C3B53151-0137-426C-B4F1-C346D5DF3073}" destId="{26F186FB-34D9-4BB1-9F72-234617877715}" srcOrd="0" destOrd="0" presId="urn:microsoft.com/office/officeart/2005/8/layout/lProcess2"/>
    <dgm:cxn modelId="{B34B5918-E8D9-49D0-AB23-A1D0967E809C}" type="presParOf" srcId="{5A52BB30-9635-4428-B26C-0186817BA0D3}" destId="{550CA4D5-C5E5-4607-AA84-A907AB19B7AA}" srcOrd="0" destOrd="0" presId="urn:microsoft.com/office/officeart/2005/8/layout/lProcess2"/>
    <dgm:cxn modelId="{967957B8-8D92-4BA4-A325-BF5D947E36D3}" type="presParOf" srcId="{550CA4D5-C5E5-4607-AA84-A907AB19B7AA}" destId="{9F4F266B-0E1F-4F9C-9B68-12E1694BBA5B}" srcOrd="0" destOrd="0" presId="urn:microsoft.com/office/officeart/2005/8/layout/lProcess2"/>
    <dgm:cxn modelId="{21F48019-E04E-43A3-BE45-CF1F705CA75C}" type="presParOf" srcId="{550CA4D5-C5E5-4607-AA84-A907AB19B7AA}" destId="{F2B7C672-1F8C-497D-8192-143A2A2ACE30}" srcOrd="1" destOrd="0" presId="urn:microsoft.com/office/officeart/2005/8/layout/lProcess2"/>
    <dgm:cxn modelId="{6F7A32F8-35C1-4926-8133-DAA964418C78}" type="presParOf" srcId="{550CA4D5-C5E5-4607-AA84-A907AB19B7AA}" destId="{BDCDABAE-112B-44C9-AA67-AA6E9A1F3EB6}" srcOrd="2" destOrd="0" presId="urn:microsoft.com/office/officeart/2005/8/layout/lProcess2"/>
    <dgm:cxn modelId="{1438A409-2798-434E-B263-949DA6C16073}" type="presParOf" srcId="{BDCDABAE-112B-44C9-AA67-AA6E9A1F3EB6}" destId="{703C5043-D843-4FC4-AC4E-1282ECD6E945}" srcOrd="0" destOrd="0" presId="urn:microsoft.com/office/officeart/2005/8/layout/lProcess2"/>
    <dgm:cxn modelId="{DCE21B36-6983-4146-9742-EF7C13D70725}" type="presParOf" srcId="{703C5043-D843-4FC4-AC4E-1282ECD6E945}" destId="{F9A42E46-647A-4E63-B5A4-C531615B3CC3}" srcOrd="0" destOrd="0" presId="urn:microsoft.com/office/officeart/2005/8/layout/lProcess2"/>
    <dgm:cxn modelId="{C22D629C-62DA-4784-A8FA-C3788975F6BF}" type="presParOf" srcId="{703C5043-D843-4FC4-AC4E-1282ECD6E945}" destId="{0CC04AFE-2AC2-4A21-9E46-74EC895BADAB}" srcOrd="1" destOrd="0" presId="urn:microsoft.com/office/officeart/2005/8/layout/lProcess2"/>
    <dgm:cxn modelId="{971E2FB3-E39A-46AA-8298-2339F4D1629A}" type="presParOf" srcId="{703C5043-D843-4FC4-AC4E-1282ECD6E945}" destId="{26F186FB-34D9-4BB1-9F72-234617877715}" srcOrd="2" destOrd="0" presId="urn:microsoft.com/office/officeart/2005/8/layout/lProcess2"/>
    <dgm:cxn modelId="{53E8B0BD-5BEB-4479-9F7B-491DFBD697CD}" type="presParOf" srcId="{5A52BB30-9635-4428-B26C-0186817BA0D3}" destId="{A8310B73-2010-4716-81C9-D0C2AE307E42}" srcOrd="1" destOrd="0" presId="urn:microsoft.com/office/officeart/2005/8/layout/lProcess2"/>
    <dgm:cxn modelId="{B3CE7CE1-0E14-4170-8B95-9F36A53C80B4}" type="presParOf" srcId="{5A52BB30-9635-4428-B26C-0186817BA0D3}" destId="{BB4F0DBD-53B1-4C9E-8D70-9F647400F1BD}" srcOrd="2" destOrd="0" presId="urn:microsoft.com/office/officeart/2005/8/layout/lProcess2"/>
    <dgm:cxn modelId="{1E81BEAC-94FF-4994-9EE3-11356F765B8D}" type="presParOf" srcId="{BB4F0DBD-53B1-4C9E-8D70-9F647400F1BD}" destId="{07AD9A1E-A177-4974-9C01-0DD76E4D4505}" srcOrd="0" destOrd="0" presId="urn:microsoft.com/office/officeart/2005/8/layout/lProcess2"/>
    <dgm:cxn modelId="{6F7CAA53-9398-4B82-80AE-D5C9A1B4C1A7}" type="presParOf" srcId="{BB4F0DBD-53B1-4C9E-8D70-9F647400F1BD}" destId="{475F2623-C1ED-4BF0-9ABE-7C3A365B524A}" srcOrd="1" destOrd="0" presId="urn:microsoft.com/office/officeart/2005/8/layout/lProcess2"/>
    <dgm:cxn modelId="{5794BE14-86D2-4801-9BD7-42F784A8BC36}" type="presParOf" srcId="{BB4F0DBD-53B1-4C9E-8D70-9F647400F1BD}" destId="{A2427FB5-FCEF-4D52-B3A7-E28F36FC42C4}" srcOrd="2" destOrd="0" presId="urn:microsoft.com/office/officeart/2005/8/layout/lProcess2"/>
    <dgm:cxn modelId="{9B525174-C1AE-4505-8882-ABA517E46008}" type="presParOf" srcId="{A2427FB5-FCEF-4D52-B3A7-E28F36FC42C4}" destId="{9CC7514C-D0BC-4BB9-90ED-01CAF023C794}" srcOrd="0" destOrd="0" presId="urn:microsoft.com/office/officeart/2005/8/layout/lProcess2"/>
    <dgm:cxn modelId="{8D1261BA-F199-4F1B-AE9D-8E628D1CF3E9}" type="presParOf" srcId="{9CC7514C-D0BC-4BB9-90ED-01CAF023C794}" destId="{4CDBCBCA-5DD0-445F-9C9E-CAA7C3B7E267}" srcOrd="0" destOrd="0" presId="urn:microsoft.com/office/officeart/2005/8/layout/lProcess2"/>
    <dgm:cxn modelId="{BC8F7599-BF1C-4066-8214-5C164F61379F}" type="presParOf" srcId="{9CC7514C-D0BC-4BB9-90ED-01CAF023C794}" destId="{A527C53B-A4B5-4006-8332-8B4520FCC390}" srcOrd="1" destOrd="0" presId="urn:microsoft.com/office/officeart/2005/8/layout/lProcess2"/>
    <dgm:cxn modelId="{8E92633C-6900-4812-A210-CB72273A138C}" type="presParOf" srcId="{9CC7514C-D0BC-4BB9-90ED-01CAF023C794}" destId="{1E76DF53-F04B-4404-ADD8-FCAA8CBAA1C5}" srcOrd="2" destOrd="0" presId="urn:microsoft.com/office/officeart/2005/8/layout/lProcess2"/>
    <dgm:cxn modelId="{F8961633-CB13-48EA-B8E5-F5D85386300A}" type="presParOf" srcId="{5A52BB30-9635-4428-B26C-0186817BA0D3}" destId="{767EDCC2-2FEF-4902-99EF-CBC376514D79}" srcOrd="3" destOrd="0" presId="urn:microsoft.com/office/officeart/2005/8/layout/lProcess2"/>
    <dgm:cxn modelId="{7E2B3BA7-2A43-4827-A21A-7FBD24AAB39F}" type="presParOf" srcId="{5A52BB30-9635-4428-B26C-0186817BA0D3}" destId="{B90AFA25-0BDE-4793-B102-465169C29326}" srcOrd="4" destOrd="0" presId="urn:microsoft.com/office/officeart/2005/8/layout/lProcess2"/>
    <dgm:cxn modelId="{9C672DA6-92F1-416C-863D-13C4ADF8D6E9}" type="presParOf" srcId="{B90AFA25-0BDE-4793-B102-465169C29326}" destId="{12A2C670-DDD8-4CBC-95CC-7FBB9387DF4C}" srcOrd="0" destOrd="0" presId="urn:microsoft.com/office/officeart/2005/8/layout/lProcess2"/>
    <dgm:cxn modelId="{D9590735-866F-4062-901E-3C002A7D98DC}" type="presParOf" srcId="{B90AFA25-0BDE-4793-B102-465169C29326}" destId="{F4973243-4E0E-49F3-8753-1FBACF303AC2}" srcOrd="1" destOrd="0" presId="urn:microsoft.com/office/officeart/2005/8/layout/lProcess2"/>
    <dgm:cxn modelId="{EC67B2A1-174C-4E2D-A401-65CA886659CC}" type="presParOf" srcId="{B90AFA25-0BDE-4793-B102-465169C29326}" destId="{ED362494-1DBB-4188-908C-8A886177BDC8}" srcOrd="2" destOrd="0" presId="urn:microsoft.com/office/officeart/2005/8/layout/lProcess2"/>
    <dgm:cxn modelId="{8FF10037-49F4-41A2-8F41-A6510BAD6144}" type="presParOf" srcId="{ED362494-1DBB-4188-908C-8A886177BDC8}" destId="{2C06F9F7-F441-4D6A-8B9D-D013F9AC0CCA}" srcOrd="0" destOrd="0" presId="urn:microsoft.com/office/officeart/2005/8/layout/lProcess2"/>
    <dgm:cxn modelId="{FD536A63-FB29-48C6-A95E-BF29B64E436F}" type="presParOf" srcId="{2C06F9F7-F441-4D6A-8B9D-D013F9AC0CCA}" destId="{75522501-A4BC-45B0-A7C2-88B8D9A0A9C2}" srcOrd="0" destOrd="0" presId="urn:microsoft.com/office/officeart/2005/8/layout/lProcess2"/>
    <dgm:cxn modelId="{7F8FBEA7-F0BC-4C48-AF99-4510E9BC9AA7}" type="presParOf" srcId="{2C06F9F7-F441-4D6A-8B9D-D013F9AC0CCA}" destId="{AB5EDFF9-C3A5-48B5-B471-4799D7807DDB}" srcOrd="1" destOrd="0" presId="urn:microsoft.com/office/officeart/2005/8/layout/lProcess2"/>
    <dgm:cxn modelId="{7C4597B8-E0EB-46B1-836D-3B8B39D17A16}" type="presParOf" srcId="{2C06F9F7-F441-4D6A-8B9D-D013F9AC0CCA}" destId="{CCD2D790-F4D3-432D-9344-2DDE6F8B44F5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5E0E5A-F801-4BDE-B327-9B0CAC1F6B38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1E5C91E-C73C-447F-A092-B7216EA9676A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Методическая разработка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2D43429E-A5BF-4732-8E03-1348A1D3E0E4}" type="parTrans" cxnId="{9D572022-A552-406B-9B66-0F1947EA1790}">
      <dgm:prSet/>
      <dgm:spPr/>
      <dgm:t>
        <a:bodyPr/>
        <a:lstStyle/>
        <a:p>
          <a:endParaRPr lang="ru-RU"/>
        </a:p>
      </dgm:t>
    </dgm:pt>
    <dgm:pt modelId="{B01CF643-017F-4BF0-BF43-38169A53C095}" type="sibTrans" cxnId="{9D572022-A552-406B-9B66-0F1947EA1790}">
      <dgm:prSet/>
      <dgm:spPr/>
      <dgm:t>
        <a:bodyPr/>
        <a:lstStyle/>
        <a:p>
          <a:endParaRPr lang="ru-RU"/>
        </a:p>
      </dgm:t>
    </dgm:pt>
    <dgm:pt modelId="{35F80593-EED5-46B4-BF9A-A8A5423B91A8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издание, содержащее конкретные материалы в помощь по проведению какого-либо мероприятия, сочетающее описание последовательности действий, отражающих ход его проведения, с методическими советами по его организации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AEDE452-CD97-4CC7-9943-D478E7E73C9A}" type="parTrans" cxnId="{D8B16EB2-E0A2-4A71-B2FA-E3922D6F47BB}">
      <dgm:prSet/>
      <dgm:spPr/>
      <dgm:t>
        <a:bodyPr/>
        <a:lstStyle/>
        <a:p>
          <a:endParaRPr lang="ru-RU"/>
        </a:p>
      </dgm:t>
    </dgm:pt>
    <dgm:pt modelId="{09E81BBC-831A-4A82-B9E4-E58C9E731FE1}" type="sibTrans" cxnId="{D8B16EB2-E0A2-4A71-B2FA-E3922D6F47BB}">
      <dgm:prSet/>
      <dgm:spPr/>
      <dgm:t>
        <a:bodyPr/>
        <a:lstStyle/>
        <a:p>
          <a:endParaRPr lang="ru-RU"/>
        </a:p>
      </dgm:t>
    </dgm:pt>
    <dgm:pt modelId="{C3B53151-0137-426C-B4F1-C346D5DF3073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комплексная форма, которая может включать также сценарии, планы выступлений, описание творческих заданий, схемы, рисунки и т.д.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F62D575F-0209-4A3A-9615-5908BD628476}" type="parTrans" cxnId="{1D998F2F-0769-463E-836A-0D86A4F35C5D}">
      <dgm:prSet/>
      <dgm:spPr/>
      <dgm:t>
        <a:bodyPr/>
        <a:lstStyle/>
        <a:p>
          <a:endParaRPr lang="ru-RU"/>
        </a:p>
      </dgm:t>
    </dgm:pt>
    <dgm:pt modelId="{7C9D1FD6-0382-47CD-894F-5EC459D9567D}" type="sibTrans" cxnId="{1D998F2F-0769-463E-836A-0D86A4F35C5D}">
      <dgm:prSet/>
      <dgm:spPr/>
      <dgm:t>
        <a:bodyPr/>
        <a:lstStyle/>
        <a:p>
          <a:endParaRPr lang="ru-RU"/>
        </a:p>
      </dgm:t>
    </dgm:pt>
    <dgm:pt modelId="{90AB72D4-6439-455E-A6E2-DF8ADA27BE6C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Методические рекомендации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E3D2FCB1-07D1-461A-9062-A2F0BC59FD9D}" type="parTrans" cxnId="{023DF600-FD8C-44A9-8620-4ADF540C5ABB}">
      <dgm:prSet/>
      <dgm:spPr/>
      <dgm:t>
        <a:bodyPr/>
        <a:lstStyle/>
        <a:p>
          <a:endParaRPr lang="ru-RU"/>
        </a:p>
      </dgm:t>
    </dgm:pt>
    <dgm:pt modelId="{889047AC-B669-412E-B98F-9E8B18C68D18}" type="sibTrans" cxnId="{023DF600-FD8C-44A9-8620-4ADF540C5ABB}">
      <dgm:prSet/>
      <dgm:spPr/>
      <dgm:t>
        <a:bodyPr/>
        <a:lstStyle/>
        <a:p>
          <a:endParaRPr lang="ru-RU"/>
        </a:p>
      </dgm:t>
    </dgm:pt>
    <dgm:pt modelId="{F37B5A8F-A815-4BCC-9302-18C7CF8CEFBE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представляют собой особым образом структурированную информацию, определяющую порядок, логику и акценты изучения какой-либо темы, проведения занятия, мероприятия.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536C23F0-CBA0-4D1B-8361-19F498B38FD4}" type="parTrans" cxnId="{B60D49F1-C42C-4E8D-8A49-C612F45A74D6}">
      <dgm:prSet/>
      <dgm:spPr/>
      <dgm:t>
        <a:bodyPr/>
        <a:lstStyle/>
        <a:p>
          <a:endParaRPr lang="ru-RU"/>
        </a:p>
      </dgm:t>
    </dgm:pt>
    <dgm:pt modelId="{782905EC-34F8-472E-9757-ABEC1B65E037}" type="sibTrans" cxnId="{B60D49F1-C42C-4E8D-8A49-C612F45A74D6}">
      <dgm:prSet/>
      <dgm:spPr/>
      <dgm:t>
        <a:bodyPr/>
        <a:lstStyle/>
        <a:p>
          <a:endParaRPr lang="ru-RU"/>
        </a:p>
      </dgm:t>
    </dgm:pt>
    <dgm:pt modelId="{50950190-DE2E-48F6-B7A5-FAF30676A5BA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Их задача – рекомендовать эффективные, рациональные варианты, образцы действий применительно к определенному виду деятельности (в том числе к мероприятию).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A3E9C164-A091-4A57-BC93-4FC87D139D9E}" type="parTrans" cxnId="{293E108A-03B4-4F22-9BCD-02F7C5A09131}">
      <dgm:prSet/>
      <dgm:spPr/>
      <dgm:t>
        <a:bodyPr/>
        <a:lstStyle/>
        <a:p>
          <a:endParaRPr lang="ru-RU"/>
        </a:p>
      </dgm:t>
    </dgm:pt>
    <dgm:pt modelId="{17BE8915-4B4A-46D5-929F-0E982D2C3AA0}" type="sibTrans" cxnId="{293E108A-03B4-4F22-9BCD-02F7C5A09131}">
      <dgm:prSet/>
      <dgm:spPr/>
      <dgm:t>
        <a:bodyPr/>
        <a:lstStyle/>
        <a:p>
          <a:endParaRPr lang="ru-RU"/>
        </a:p>
      </dgm:t>
    </dgm:pt>
    <dgm:pt modelId="{212E085F-34C4-4B2A-8490-0130A903E91D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Методическое пособие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C7E16D50-14A1-4286-A0A1-6F820E68E7DD}" type="parTrans" cxnId="{8E7D8223-A95D-4A05-BF40-E4319F55CA78}">
      <dgm:prSet/>
      <dgm:spPr/>
      <dgm:t>
        <a:bodyPr/>
        <a:lstStyle/>
        <a:p>
          <a:endParaRPr lang="ru-RU"/>
        </a:p>
      </dgm:t>
    </dgm:pt>
    <dgm:pt modelId="{DF31F3FA-2F9E-45FE-9EF0-1934248B741E}" type="sibTrans" cxnId="{8E7D8223-A95D-4A05-BF40-E4319F55CA78}">
      <dgm:prSet/>
      <dgm:spPr/>
      <dgm:t>
        <a:bodyPr/>
        <a:lstStyle/>
        <a:p>
          <a:endParaRPr lang="ru-RU"/>
        </a:p>
      </dgm:t>
    </dgm:pt>
    <dgm:pt modelId="{EC4941E9-53AC-41F8-B04B-095D18A39567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комплексный вид методической продукции, включающий в себя особым образом систематизированный материал, раскрывающий суть, отличительные особенности и методики какого-либо образовательного курса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E3B9B31C-9620-4E66-A214-63040D734F7E}" type="parTrans" cxnId="{74030424-1A3E-4578-8E53-36238EBD7B10}">
      <dgm:prSet/>
      <dgm:spPr/>
      <dgm:t>
        <a:bodyPr/>
        <a:lstStyle/>
        <a:p>
          <a:endParaRPr lang="ru-RU"/>
        </a:p>
      </dgm:t>
    </dgm:pt>
    <dgm:pt modelId="{372FE2A3-3842-4D64-954E-9D3C06CB1CC1}" type="sibTrans" cxnId="{74030424-1A3E-4578-8E53-36238EBD7B10}">
      <dgm:prSet/>
      <dgm:spPr/>
      <dgm:t>
        <a:bodyPr/>
        <a:lstStyle/>
        <a:p>
          <a:endParaRPr lang="ru-RU"/>
        </a:p>
      </dgm:t>
    </dgm:pt>
    <dgm:pt modelId="{2106A178-0C90-43E1-A6B1-986D742C8B74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Задачей является оказание практической помощи педагогам и методистам в приобретении и освоении передовых знаний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C7B62813-5B80-47E0-89D5-D85A76E58002}" type="parTrans" cxnId="{AFB509E9-3A6C-4E19-84A7-034D9FA7027E}">
      <dgm:prSet/>
      <dgm:spPr/>
      <dgm:t>
        <a:bodyPr/>
        <a:lstStyle/>
        <a:p>
          <a:endParaRPr lang="ru-RU"/>
        </a:p>
      </dgm:t>
    </dgm:pt>
    <dgm:pt modelId="{0764DE3B-A4A3-42AB-AAFB-976E1A2669D4}" type="sibTrans" cxnId="{AFB509E9-3A6C-4E19-84A7-034D9FA7027E}">
      <dgm:prSet/>
      <dgm:spPr/>
      <dgm:t>
        <a:bodyPr/>
        <a:lstStyle/>
        <a:p>
          <a:endParaRPr lang="ru-RU"/>
        </a:p>
      </dgm:t>
    </dgm:pt>
    <dgm:pt modelId="{5A52BB30-9635-4428-B26C-0186817BA0D3}" type="pres">
      <dgm:prSet presAssocID="{2C5E0E5A-F801-4BDE-B327-9B0CAC1F6B38}" presName="theList" presStyleCnt="0">
        <dgm:presLayoutVars>
          <dgm:dir/>
          <dgm:animLvl val="lvl"/>
          <dgm:resizeHandles val="exact"/>
        </dgm:presLayoutVars>
      </dgm:prSet>
      <dgm:spPr/>
    </dgm:pt>
    <dgm:pt modelId="{550CA4D5-C5E5-4607-AA84-A907AB19B7AA}" type="pres">
      <dgm:prSet presAssocID="{11E5C91E-C73C-447F-A092-B7216EA9676A}" presName="compNode" presStyleCnt="0"/>
      <dgm:spPr/>
    </dgm:pt>
    <dgm:pt modelId="{9F4F266B-0E1F-4F9C-9B68-12E1694BBA5B}" type="pres">
      <dgm:prSet presAssocID="{11E5C91E-C73C-447F-A092-B7216EA9676A}" presName="aNode" presStyleLbl="bgShp" presStyleIdx="0" presStyleCnt="3"/>
      <dgm:spPr/>
      <dgm:t>
        <a:bodyPr/>
        <a:lstStyle/>
        <a:p>
          <a:endParaRPr lang="ru-RU"/>
        </a:p>
      </dgm:t>
    </dgm:pt>
    <dgm:pt modelId="{F2B7C672-1F8C-497D-8192-143A2A2ACE30}" type="pres">
      <dgm:prSet presAssocID="{11E5C91E-C73C-447F-A092-B7216EA9676A}" presName="textNode" presStyleLbl="bgShp" presStyleIdx="0" presStyleCnt="3"/>
      <dgm:spPr/>
      <dgm:t>
        <a:bodyPr/>
        <a:lstStyle/>
        <a:p>
          <a:endParaRPr lang="ru-RU"/>
        </a:p>
      </dgm:t>
    </dgm:pt>
    <dgm:pt modelId="{BDCDABAE-112B-44C9-AA67-AA6E9A1F3EB6}" type="pres">
      <dgm:prSet presAssocID="{11E5C91E-C73C-447F-A092-B7216EA9676A}" presName="compChildNode" presStyleCnt="0"/>
      <dgm:spPr/>
    </dgm:pt>
    <dgm:pt modelId="{703C5043-D843-4FC4-AC4E-1282ECD6E945}" type="pres">
      <dgm:prSet presAssocID="{11E5C91E-C73C-447F-A092-B7216EA9676A}" presName="theInnerList" presStyleCnt="0"/>
      <dgm:spPr/>
    </dgm:pt>
    <dgm:pt modelId="{F9A42E46-647A-4E63-B5A4-C531615B3CC3}" type="pres">
      <dgm:prSet presAssocID="{35F80593-EED5-46B4-BF9A-A8A5423B91A8}" presName="childNode" presStyleLbl="node1" presStyleIdx="0" presStyleCnt="6" custScaleX="119678" custScaleY="1442877" custLinFactY="-151528" custLinFactNeighborX="-3012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C04AFE-2AC2-4A21-9E46-74EC895BADAB}" type="pres">
      <dgm:prSet presAssocID="{35F80593-EED5-46B4-BF9A-A8A5423B91A8}" presName="aSpace2" presStyleCnt="0"/>
      <dgm:spPr/>
    </dgm:pt>
    <dgm:pt modelId="{26F186FB-34D9-4BB1-9F72-234617877715}" type="pres">
      <dgm:prSet presAssocID="{C3B53151-0137-426C-B4F1-C346D5DF3073}" presName="childNode" presStyleLbl="node1" presStyleIdx="1" presStyleCnt="6" custScaleX="125392" custScaleY="7076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310B73-2010-4716-81C9-D0C2AE307E42}" type="pres">
      <dgm:prSet presAssocID="{11E5C91E-C73C-447F-A092-B7216EA9676A}" presName="aSpace" presStyleCnt="0"/>
      <dgm:spPr/>
    </dgm:pt>
    <dgm:pt modelId="{BB4F0DBD-53B1-4C9E-8D70-9F647400F1BD}" type="pres">
      <dgm:prSet presAssocID="{90AB72D4-6439-455E-A6E2-DF8ADA27BE6C}" presName="compNode" presStyleCnt="0"/>
      <dgm:spPr/>
    </dgm:pt>
    <dgm:pt modelId="{07AD9A1E-A177-4974-9C01-0DD76E4D4505}" type="pres">
      <dgm:prSet presAssocID="{90AB72D4-6439-455E-A6E2-DF8ADA27BE6C}" presName="aNode" presStyleLbl="bgShp" presStyleIdx="1" presStyleCnt="3"/>
      <dgm:spPr/>
      <dgm:t>
        <a:bodyPr/>
        <a:lstStyle/>
        <a:p>
          <a:endParaRPr lang="ru-RU"/>
        </a:p>
      </dgm:t>
    </dgm:pt>
    <dgm:pt modelId="{475F2623-C1ED-4BF0-9ABE-7C3A365B524A}" type="pres">
      <dgm:prSet presAssocID="{90AB72D4-6439-455E-A6E2-DF8ADA27BE6C}" presName="textNode" presStyleLbl="bgShp" presStyleIdx="1" presStyleCnt="3"/>
      <dgm:spPr/>
      <dgm:t>
        <a:bodyPr/>
        <a:lstStyle/>
        <a:p>
          <a:endParaRPr lang="ru-RU"/>
        </a:p>
      </dgm:t>
    </dgm:pt>
    <dgm:pt modelId="{A2427FB5-FCEF-4D52-B3A7-E28F36FC42C4}" type="pres">
      <dgm:prSet presAssocID="{90AB72D4-6439-455E-A6E2-DF8ADA27BE6C}" presName="compChildNode" presStyleCnt="0"/>
      <dgm:spPr/>
    </dgm:pt>
    <dgm:pt modelId="{9CC7514C-D0BC-4BB9-90ED-01CAF023C794}" type="pres">
      <dgm:prSet presAssocID="{90AB72D4-6439-455E-A6E2-DF8ADA27BE6C}" presName="theInnerList" presStyleCnt="0"/>
      <dgm:spPr/>
    </dgm:pt>
    <dgm:pt modelId="{4CDBCBCA-5DD0-445F-9C9E-CAA7C3B7E267}" type="pres">
      <dgm:prSet presAssocID="{F37B5A8F-A815-4BCC-9302-18C7CF8CEFBE}" presName="childNode" presStyleLbl="node1" presStyleIdx="2" presStyleCnt="6" custScaleX="121189" custScaleY="1174025" custLinFactY="-200000" custLinFactNeighborX="2154" custLinFactNeighborY="-2139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27C53B-A4B5-4006-8332-8B4520FCC390}" type="pres">
      <dgm:prSet presAssocID="{F37B5A8F-A815-4BCC-9302-18C7CF8CEFBE}" presName="aSpace2" presStyleCnt="0"/>
      <dgm:spPr/>
    </dgm:pt>
    <dgm:pt modelId="{1E76DF53-F04B-4404-ADD8-FCAA8CBAA1C5}" type="pres">
      <dgm:prSet presAssocID="{50950190-DE2E-48F6-B7A5-FAF30676A5BA}" presName="childNode" presStyleLbl="node1" presStyleIdx="3" presStyleCnt="6" custScaleX="122046" custScaleY="1208802" custLinFactY="51617" custLinFactNeighborX="215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7EDCC2-2FEF-4902-99EF-CBC376514D79}" type="pres">
      <dgm:prSet presAssocID="{90AB72D4-6439-455E-A6E2-DF8ADA27BE6C}" presName="aSpace" presStyleCnt="0"/>
      <dgm:spPr/>
    </dgm:pt>
    <dgm:pt modelId="{B90AFA25-0BDE-4793-B102-465169C29326}" type="pres">
      <dgm:prSet presAssocID="{212E085F-34C4-4B2A-8490-0130A903E91D}" presName="compNode" presStyleCnt="0"/>
      <dgm:spPr/>
    </dgm:pt>
    <dgm:pt modelId="{12A2C670-DDD8-4CBC-95CC-7FBB9387DF4C}" type="pres">
      <dgm:prSet presAssocID="{212E085F-34C4-4B2A-8490-0130A903E91D}" presName="aNode" presStyleLbl="bgShp" presStyleIdx="2" presStyleCnt="3"/>
      <dgm:spPr/>
      <dgm:t>
        <a:bodyPr/>
        <a:lstStyle/>
        <a:p>
          <a:endParaRPr lang="ru-RU"/>
        </a:p>
      </dgm:t>
    </dgm:pt>
    <dgm:pt modelId="{F4973243-4E0E-49F3-8753-1FBACF303AC2}" type="pres">
      <dgm:prSet presAssocID="{212E085F-34C4-4B2A-8490-0130A903E91D}" presName="textNode" presStyleLbl="bgShp" presStyleIdx="2" presStyleCnt="3"/>
      <dgm:spPr/>
      <dgm:t>
        <a:bodyPr/>
        <a:lstStyle/>
        <a:p>
          <a:endParaRPr lang="ru-RU"/>
        </a:p>
      </dgm:t>
    </dgm:pt>
    <dgm:pt modelId="{ED362494-1DBB-4188-908C-8A886177BDC8}" type="pres">
      <dgm:prSet presAssocID="{212E085F-34C4-4B2A-8490-0130A903E91D}" presName="compChildNode" presStyleCnt="0"/>
      <dgm:spPr/>
    </dgm:pt>
    <dgm:pt modelId="{2C06F9F7-F441-4D6A-8B9D-D013F9AC0CCA}" type="pres">
      <dgm:prSet presAssocID="{212E085F-34C4-4B2A-8490-0130A903E91D}" presName="theInnerList" presStyleCnt="0"/>
      <dgm:spPr/>
    </dgm:pt>
    <dgm:pt modelId="{75522501-A4BC-45B0-A7C2-88B8D9A0A9C2}" type="pres">
      <dgm:prSet presAssocID="{EC4941E9-53AC-41F8-B04B-095D18A39567}" presName="childNode" presStyleLbl="node1" presStyleIdx="4" presStyleCnt="6" custScaleX="118842" custScaleY="454801" custLinFactY="-37435" custLinFactNeighborX="42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5EDFF9-C3A5-48B5-B471-4799D7807DDB}" type="pres">
      <dgm:prSet presAssocID="{EC4941E9-53AC-41F8-B04B-095D18A39567}" presName="aSpace2" presStyleCnt="0"/>
      <dgm:spPr/>
    </dgm:pt>
    <dgm:pt modelId="{CCD2D790-F4D3-432D-9344-2DDE6F8B44F5}" type="pres">
      <dgm:prSet presAssocID="{2106A178-0C90-43E1-A6B1-986D742C8B74}" presName="childNode" presStyleLbl="node1" presStyleIdx="5" presStyleCnt="6" custScaleX="125505" custScaleY="241955" custLinFactNeighborX="179" custLinFactNeighborY="795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B16EB2-E0A2-4A71-B2FA-E3922D6F47BB}" srcId="{11E5C91E-C73C-447F-A092-B7216EA9676A}" destId="{35F80593-EED5-46B4-BF9A-A8A5423B91A8}" srcOrd="0" destOrd="0" parTransId="{4AEDE452-CD97-4CC7-9943-D478E7E73C9A}" sibTransId="{09E81BBC-831A-4A82-B9E4-E58C9E731FE1}"/>
    <dgm:cxn modelId="{E608244E-8C55-4154-8569-92AA51AA660A}" type="presOf" srcId="{11E5C91E-C73C-447F-A092-B7216EA9676A}" destId="{9F4F266B-0E1F-4F9C-9B68-12E1694BBA5B}" srcOrd="0" destOrd="0" presId="urn:microsoft.com/office/officeart/2005/8/layout/lProcess2"/>
    <dgm:cxn modelId="{6C057891-ABB2-468C-8C86-44ADDA3B53E0}" type="presOf" srcId="{50950190-DE2E-48F6-B7A5-FAF30676A5BA}" destId="{1E76DF53-F04B-4404-ADD8-FCAA8CBAA1C5}" srcOrd="0" destOrd="0" presId="urn:microsoft.com/office/officeart/2005/8/layout/lProcess2"/>
    <dgm:cxn modelId="{023DF600-FD8C-44A9-8620-4ADF540C5ABB}" srcId="{2C5E0E5A-F801-4BDE-B327-9B0CAC1F6B38}" destId="{90AB72D4-6439-455E-A6E2-DF8ADA27BE6C}" srcOrd="1" destOrd="0" parTransId="{E3D2FCB1-07D1-461A-9062-A2F0BC59FD9D}" sibTransId="{889047AC-B669-412E-B98F-9E8B18C68D18}"/>
    <dgm:cxn modelId="{721A1822-DCCA-4DB5-9410-B977C649CFC7}" type="presOf" srcId="{2106A178-0C90-43E1-A6B1-986D742C8B74}" destId="{CCD2D790-F4D3-432D-9344-2DDE6F8B44F5}" srcOrd="0" destOrd="0" presId="urn:microsoft.com/office/officeart/2005/8/layout/lProcess2"/>
    <dgm:cxn modelId="{8AD16AFE-4BCB-4695-9BA8-BCCC9AB037E5}" type="presOf" srcId="{2C5E0E5A-F801-4BDE-B327-9B0CAC1F6B38}" destId="{5A52BB30-9635-4428-B26C-0186817BA0D3}" srcOrd="0" destOrd="0" presId="urn:microsoft.com/office/officeart/2005/8/layout/lProcess2"/>
    <dgm:cxn modelId="{AFB509E9-3A6C-4E19-84A7-034D9FA7027E}" srcId="{212E085F-34C4-4B2A-8490-0130A903E91D}" destId="{2106A178-0C90-43E1-A6B1-986D742C8B74}" srcOrd="1" destOrd="0" parTransId="{C7B62813-5B80-47E0-89D5-D85A76E58002}" sibTransId="{0764DE3B-A4A3-42AB-AAFB-976E1A2669D4}"/>
    <dgm:cxn modelId="{1D998F2F-0769-463E-836A-0D86A4F35C5D}" srcId="{11E5C91E-C73C-447F-A092-B7216EA9676A}" destId="{C3B53151-0137-426C-B4F1-C346D5DF3073}" srcOrd="1" destOrd="0" parTransId="{F62D575F-0209-4A3A-9615-5908BD628476}" sibTransId="{7C9D1FD6-0382-47CD-894F-5EC459D9567D}"/>
    <dgm:cxn modelId="{8E7D8223-A95D-4A05-BF40-E4319F55CA78}" srcId="{2C5E0E5A-F801-4BDE-B327-9B0CAC1F6B38}" destId="{212E085F-34C4-4B2A-8490-0130A903E91D}" srcOrd="2" destOrd="0" parTransId="{C7E16D50-14A1-4286-A0A1-6F820E68E7DD}" sibTransId="{DF31F3FA-2F9E-45FE-9EF0-1934248B741E}"/>
    <dgm:cxn modelId="{79C1FBB5-580C-4F42-950E-F888EC603E0C}" type="presOf" srcId="{C3B53151-0137-426C-B4F1-C346D5DF3073}" destId="{26F186FB-34D9-4BB1-9F72-234617877715}" srcOrd="0" destOrd="0" presId="urn:microsoft.com/office/officeart/2005/8/layout/lProcess2"/>
    <dgm:cxn modelId="{35EB803F-4824-4251-8385-1AD49DD2D10D}" type="presOf" srcId="{90AB72D4-6439-455E-A6E2-DF8ADA27BE6C}" destId="{07AD9A1E-A177-4974-9C01-0DD76E4D4505}" srcOrd="0" destOrd="0" presId="urn:microsoft.com/office/officeart/2005/8/layout/lProcess2"/>
    <dgm:cxn modelId="{FBF03B80-A42E-4F78-BC40-AB759F0DBF0F}" type="presOf" srcId="{11E5C91E-C73C-447F-A092-B7216EA9676A}" destId="{F2B7C672-1F8C-497D-8192-143A2A2ACE30}" srcOrd="1" destOrd="0" presId="urn:microsoft.com/office/officeart/2005/8/layout/lProcess2"/>
    <dgm:cxn modelId="{293E108A-03B4-4F22-9BCD-02F7C5A09131}" srcId="{90AB72D4-6439-455E-A6E2-DF8ADA27BE6C}" destId="{50950190-DE2E-48F6-B7A5-FAF30676A5BA}" srcOrd="1" destOrd="0" parTransId="{A3E9C164-A091-4A57-BC93-4FC87D139D9E}" sibTransId="{17BE8915-4B4A-46D5-929F-0E982D2C3AA0}"/>
    <dgm:cxn modelId="{9D572022-A552-406B-9B66-0F1947EA1790}" srcId="{2C5E0E5A-F801-4BDE-B327-9B0CAC1F6B38}" destId="{11E5C91E-C73C-447F-A092-B7216EA9676A}" srcOrd="0" destOrd="0" parTransId="{2D43429E-A5BF-4732-8E03-1348A1D3E0E4}" sibTransId="{B01CF643-017F-4BF0-BF43-38169A53C095}"/>
    <dgm:cxn modelId="{33F59DBF-28ED-45CA-AD28-B12B2AC17C8C}" type="presOf" srcId="{35F80593-EED5-46B4-BF9A-A8A5423B91A8}" destId="{F9A42E46-647A-4E63-B5A4-C531615B3CC3}" srcOrd="0" destOrd="0" presId="urn:microsoft.com/office/officeart/2005/8/layout/lProcess2"/>
    <dgm:cxn modelId="{74030424-1A3E-4578-8E53-36238EBD7B10}" srcId="{212E085F-34C4-4B2A-8490-0130A903E91D}" destId="{EC4941E9-53AC-41F8-B04B-095D18A39567}" srcOrd="0" destOrd="0" parTransId="{E3B9B31C-9620-4E66-A214-63040D734F7E}" sibTransId="{372FE2A3-3842-4D64-954E-9D3C06CB1CC1}"/>
    <dgm:cxn modelId="{7A11EA33-5A72-4EC3-AEE8-22F7CBFDB9C8}" type="presOf" srcId="{EC4941E9-53AC-41F8-B04B-095D18A39567}" destId="{75522501-A4BC-45B0-A7C2-88B8D9A0A9C2}" srcOrd="0" destOrd="0" presId="urn:microsoft.com/office/officeart/2005/8/layout/lProcess2"/>
    <dgm:cxn modelId="{B60D49F1-C42C-4E8D-8A49-C612F45A74D6}" srcId="{90AB72D4-6439-455E-A6E2-DF8ADA27BE6C}" destId="{F37B5A8F-A815-4BCC-9302-18C7CF8CEFBE}" srcOrd="0" destOrd="0" parTransId="{536C23F0-CBA0-4D1B-8361-19F498B38FD4}" sibTransId="{782905EC-34F8-472E-9757-ABEC1B65E037}"/>
    <dgm:cxn modelId="{2AE8E787-9325-4B9E-BF55-3AA800747E80}" type="presOf" srcId="{212E085F-34C4-4B2A-8490-0130A903E91D}" destId="{F4973243-4E0E-49F3-8753-1FBACF303AC2}" srcOrd="1" destOrd="0" presId="urn:microsoft.com/office/officeart/2005/8/layout/lProcess2"/>
    <dgm:cxn modelId="{4FCBA777-AD43-4368-9CEE-B2C6EBB7B6D8}" type="presOf" srcId="{90AB72D4-6439-455E-A6E2-DF8ADA27BE6C}" destId="{475F2623-C1ED-4BF0-9ABE-7C3A365B524A}" srcOrd="1" destOrd="0" presId="urn:microsoft.com/office/officeart/2005/8/layout/lProcess2"/>
    <dgm:cxn modelId="{AD29B81F-B0CD-44E4-ABF1-0DB9E252AD4E}" type="presOf" srcId="{212E085F-34C4-4B2A-8490-0130A903E91D}" destId="{12A2C670-DDD8-4CBC-95CC-7FBB9387DF4C}" srcOrd="0" destOrd="0" presId="urn:microsoft.com/office/officeart/2005/8/layout/lProcess2"/>
    <dgm:cxn modelId="{58D09A00-D34D-4940-B70E-B0821634DB37}" type="presOf" srcId="{F37B5A8F-A815-4BCC-9302-18C7CF8CEFBE}" destId="{4CDBCBCA-5DD0-445F-9C9E-CAA7C3B7E267}" srcOrd="0" destOrd="0" presId="urn:microsoft.com/office/officeart/2005/8/layout/lProcess2"/>
    <dgm:cxn modelId="{C056F853-9B67-4A7D-A59C-70B546244BC5}" type="presParOf" srcId="{5A52BB30-9635-4428-B26C-0186817BA0D3}" destId="{550CA4D5-C5E5-4607-AA84-A907AB19B7AA}" srcOrd="0" destOrd="0" presId="urn:microsoft.com/office/officeart/2005/8/layout/lProcess2"/>
    <dgm:cxn modelId="{2BE5DD9D-B397-4041-A2D9-93BE787AB426}" type="presParOf" srcId="{550CA4D5-C5E5-4607-AA84-A907AB19B7AA}" destId="{9F4F266B-0E1F-4F9C-9B68-12E1694BBA5B}" srcOrd="0" destOrd="0" presId="urn:microsoft.com/office/officeart/2005/8/layout/lProcess2"/>
    <dgm:cxn modelId="{09BD16F5-DB3F-46EB-8044-752EE8721211}" type="presParOf" srcId="{550CA4D5-C5E5-4607-AA84-A907AB19B7AA}" destId="{F2B7C672-1F8C-497D-8192-143A2A2ACE30}" srcOrd="1" destOrd="0" presId="urn:microsoft.com/office/officeart/2005/8/layout/lProcess2"/>
    <dgm:cxn modelId="{0FA1F665-ACC8-47AB-8D69-86C8A16240FB}" type="presParOf" srcId="{550CA4D5-C5E5-4607-AA84-A907AB19B7AA}" destId="{BDCDABAE-112B-44C9-AA67-AA6E9A1F3EB6}" srcOrd="2" destOrd="0" presId="urn:microsoft.com/office/officeart/2005/8/layout/lProcess2"/>
    <dgm:cxn modelId="{66728978-75BC-4D2F-A7BB-08C051BB2705}" type="presParOf" srcId="{BDCDABAE-112B-44C9-AA67-AA6E9A1F3EB6}" destId="{703C5043-D843-4FC4-AC4E-1282ECD6E945}" srcOrd="0" destOrd="0" presId="urn:microsoft.com/office/officeart/2005/8/layout/lProcess2"/>
    <dgm:cxn modelId="{EFC1A8FE-1905-42B0-996B-E8FA59C5EA48}" type="presParOf" srcId="{703C5043-D843-4FC4-AC4E-1282ECD6E945}" destId="{F9A42E46-647A-4E63-B5A4-C531615B3CC3}" srcOrd="0" destOrd="0" presId="urn:microsoft.com/office/officeart/2005/8/layout/lProcess2"/>
    <dgm:cxn modelId="{9F55C5EB-E570-4B18-AE79-119E6996824C}" type="presParOf" srcId="{703C5043-D843-4FC4-AC4E-1282ECD6E945}" destId="{0CC04AFE-2AC2-4A21-9E46-74EC895BADAB}" srcOrd="1" destOrd="0" presId="urn:microsoft.com/office/officeart/2005/8/layout/lProcess2"/>
    <dgm:cxn modelId="{10E91F18-4216-47F7-B004-05500AEE9336}" type="presParOf" srcId="{703C5043-D843-4FC4-AC4E-1282ECD6E945}" destId="{26F186FB-34D9-4BB1-9F72-234617877715}" srcOrd="2" destOrd="0" presId="urn:microsoft.com/office/officeart/2005/8/layout/lProcess2"/>
    <dgm:cxn modelId="{18712681-44C6-4A67-948E-1D0CF442D63F}" type="presParOf" srcId="{5A52BB30-9635-4428-B26C-0186817BA0D3}" destId="{A8310B73-2010-4716-81C9-D0C2AE307E42}" srcOrd="1" destOrd="0" presId="urn:microsoft.com/office/officeart/2005/8/layout/lProcess2"/>
    <dgm:cxn modelId="{A816EE9B-1FAE-4C59-A1E5-B5954A600634}" type="presParOf" srcId="{5A52BB30-9635-4428-B26C-0186817BA0D3}" destId="{BB4F0DBD-53B1-4C9E-8D70-9F647400F1BD}" srcOrd="2" destOrd="0" presId="urn:microsoft.com/office/officeart/2005/8/layout/lProcess2"/>
    <dgm:cxn modelId="{B0658940-63CF-437F-A830-F2835A93FDA4}" type="presParOf" srcId="{BB4F0DBD-53B1-4C9E-8D70-9F647400F1BD}" destId="{07AD9A1E-A177-4974-9C01-0DD76E4D4505}" srcOrd="0" destOrd="0" presId="urn:microsoft.com/office/officeart/2005/8/layout/lProcess2"/>
    <dgm:cxn modelId="{E36B2FF1-EE99-47C1-BB4E-F0C5DB64496F}" type="presParOf" srcId="{BB4F0DBD-53B1-4C9E-8D70-9F647400F1BD}" destId="{475F2623-C1ED-4BF0-9ABE-7C3A365B524A}" srcOrd="1" destOrd="0" presId="urn:microsoft.com/office/officeart/2005/8/layout/lProcess2"/>
    <dgm:cxn modelId="{6C05B70F-BC92-4B7E-9598-601EE9B56B20}" type="presParOf" srcId="{BB4F0DBD-53B1-4C9E-8D70-9F647400F1BD}" destId="{A2427FB5-FCEF-4D52-B3A7-E28F36FC42C4}" srcOrd="2" destOrd="0" presId="urn:microsoft.com/office/officeart/2005/8/layout/lProcess2"/>
    <dgm:cxn modelId="{A8CBAC13-FE7B-4A19-873C-010830238063}" type="presParOf" srcId="{A2427FB5-FCEF-4D52-B3A7-E28F36FC42C4}" destId="{9CC7514C-D0BC-4BB9-90ED-01CAF023C794}" srcOrd="0" destOrd="0" presId="urn:microsoft.com/office/officeart/2005/8/layout/lProcess2"/>
    <dgm:cxn modelId="{20506FF2-EEC0-441C-85DA-17FAD795DAE3}" type="presParOf" srcId="{9CC7514C-D0BC-4BB9-90ED-01CAF023C794}" destId="{4CDBCBCA-5DD0-445F-9C9E-CAA7C3B7E267}" srcOrd="0" destOrd="0" presId="urn:microsoft.com/office/officeart/2005/8/layout/lProcess2"/>
    <dgm:cxn modelId="{CA5D6AD0-810E-45AA-9525-30ABE33DFAAD}" type="presParOf" srcId="{9CC7514C-D0BC-4BB9-90ED-01CAF023C794}" destId="{A527C53B-A4B5-4006-8332-8B4520FCC390}" srcOrd="1" destOrd="0" presId="urn:microsoft.com/office/officeart/2005/8/layout/lProcess2"/>
    <dgm:cxn modelId="{F7C4448B-08F8-41D2-8BDD-9492245C599B}" type="presParOf" srcId="{9CC7514C-D0BC-4BB9-90ED-01CAF023C794}" destId="{1E76DF53-F04B-4404-ADD8-FCAA8CBAA1C5}" srcOrd="2" destOrd="0" presId="urn:microsoft.com/office/officeart/2005/8/layout/lProcess2"/>
    <dgm:cxn modelId="{03120416-3C36-4408-BF03-556A86C67B9B}" type="presParOf" srcId="{5A52BB30-9635-4428-B26C-0186817BA0D3}" destId="{767EDCC2-2FEF-4902-99EF-CBC376514D79}" srcOrd="3" destOrd="0" presId="urn:microsoft.com/office/officeart/2005/8/layout/lProcess2"/>
    <dgm:cxn modelId="{9A8724A3-473D-4312-B3B0-E62106C80019}" type="presParOf" srcId="{5A52BB30-9635-4428-B26C-0186817BA0D3}" destId="{B90AFA25-0BDE-4793-B102-465169C29326}" srcOrd="4" destOrd="0" presId="urn:microsoft.com/office/officeart/2005/8/layout/lProcess2"/>
    <dgm:cxn modelId="{94025BF6-C79B-4F32-99FC-882391BB7EE2}" type="presParOf" srcId="{B90AFA25-0BDE-4793-B102-465169C29326}" destId="{12A2C670-DDD8-4CBC-95CC-7FBB9387DF4C}" srcOrd="0" destOrd="0" presId="urn:microsoft.com/office/officeart/2005/8/layout/lProcess2"/>
    <dgm:cxn modelId="{77F10B14-FCBB-4136-87A1-79A1D6C795BD}" type="presParOf" srcId="{B90AFA25-0BDE-4793-B102-465169C29326}" destId="{F4973243-4E0E-49F3-8753-1FBACF303AC2}" srcOrd="1" destOrd="0" presId="urn:microsoft.com/office/officeart/2005/8/layout/lProcess2"/>
    <dgm:cxn modelId="{423C87A8-6189-4A7F-B01F-3BEC63DC7438}" type="presParOf" srcId="{B90AFA25-0BDE-4793-B102-465169C29326}" destId="{ED362494-1DBB-4188-908C-8A886177BDC8}" srcOrd="2" destOrd="0" presId="urn:microsoft.com/office/officeart/2005/8/layout/lProcess2"/>
    <dgm:cxn modelId="{6BE1DC73-01F7-4E9A-817F-D6288C5886EE}" type="presParOf" srcId="{ED362494-1DBB-4188-908C-8A886177BDC8}" destId="{2C06F9F7-F441-4D6A-8B9D-D013F9AC0CCA}" srcOrd="0" destOrd="0" presId="urn:microsoft.com/office/officeart/2005/8/layout/lProcess2"/>
    <dgm:cxn modelId="{1F139A18-8310-4CF7-A820-14C2BB492EC1}" type="presParOf" srcId="{2C06F9F7-F441-4D6A-8B9D-D013F9AC0CCA}" destId="{75522501-A4BC-45B0-A7C2-88B8D9A0A9C2}" srcOrd="0" destOrd="0" presId="urn:microsoft.com/office/officeart/2005/8/layout/lProcess2"/>
    <dgm:cxn modelId="{A3604751-7E73-45C2-87D4-7C1F3BAEF0B7}" type="presParOf" srcId="{2C06F9F7-F441-4D6A-8B9D-D013F9AC0CCA}" destId="{AB5EDFF9-C3A5-48B5-B471-4799D7807DDB}" srcOrd="1" destOrd="0" presId="urn:microsoft.com/office/officeart/2005/8/layout/lProcess2"/>
    <dgm:cxn modelId="{B2F6E484-1B62-4E95-AE03-6BF4EB7E4554}" type="presParOf" srcId="{2C06F9F7-F441-4D6A-8B9D-D013F9AC0CCA}" destId="{CCD2D790-F4D3-432D-9344-2DDE6F8B44F5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5E0E5A-F801-4BDE-B327-9B0CAC1F6B38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1E5C91E-C73C-447F-A092-B7216EA9676A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Методическая разработка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2D43429E-A5BF-4732-8E03-1348A1D3E0E4}" type="parTrans" cxnId="{9D572022-A552-406B-9B66-0F1947EA1790}">
      <dgm:prSet/>
      <dgm:spPr/>
      <dgm:t>
        <a:bodyPr/>
        <a:lstStyle/>
        <a:p>
          <a:endParaRPr lang="ru-RU"/>
        </a:p>
      </dgm:t>
    </dgm:pt>
    <dgm:pt modelId="{B01CF643-017F-4BF0-BF43-38169A53C095}" type="sibTrans" cxnId="{9D572022-A552-406B-9B66-0F1947EA1790}">
      <dgm:prSet/>
      <dgm:spPr/>
      <dgm:t>
        <a:bodyPr/>
        <a:lstStyle/>
        <a:p>
          <a:endParaRPr lang="ru-RU"/>
        </a:p>
      </dgm:t>
    </dgm:pt>
    <dgm:pt modelId="{C3B53151-0137-426C-B4F1-C346D5DF3073}">
      <dgm:prSet phldrT="[Текст]" custT="1"/>
      <dgm:spPr/>
      <dgm:t>
        <a:bodyPr/>
        <a:lstStyle/>
        <a:p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разработку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конкретного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занятия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; </a:t>
          </a:r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разработку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серии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занятий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; </a:t>
          </a:r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разработку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темы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программы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;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разработку частной (авторской) методики преподавания дисциплины; разработку общей методики преподавания дисциплин; разработку новых форм, методов или средств обучения и воспитания; методические разработки, связанные с изменением материально-технических условий преподавания дисциплины; методические разработки, связанные с новыми учебными специальностями, интегрированными специальностями;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F62D575F-0209-4A3A-9615-5908BD628476}" type="parTrans" cxnId="{1D998F2F-0769-463E-836A-0D86A4F35C5D}">
      <dgm:prSet/>
      <dgm:spPr/>
      <dgm:t>
        <a:bodyPr/>
        <a:lstStyle/>
        <a:p>
          <a:endParaRPr lang="ru-RU"/>
        </a:p>
      </dgm:t>
    </dgm:pt>
    <dgm:pt modelId="{7C9D1FD6-0382-47CD-894F-5EC459D9567D}" type="sibTrans" cxnId="{1D998F2F-0769-463E-836A-0D86A4F35C5D}">
      <dgm:prSet/>
      <dgm:spPr/>
      <dgm:t>
        <a:bodyPr/>
        <a:lstStyle/>
        <a:p>
          <a:endParaRPr lang="ru-RU"/>
        </a:p>
      </dgm:t>
    </dgm:pt>
    <dgm:pt modelId="{F37B5A8F-A815-4BCC-9302-18C7CF8CEFBE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указание по организации и проведению одного или нескольких конкретных дел, иллюстрирующих методику на практике. должны иметь точный адрес (указание на то, кому они адресованы: педагогам, родителям, методистам, педагогам-организаторам, классным руководителям и т.д.). Соответственно этому регламентируется терминология, стиль, объем методических рекомендаций.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536C23F0-CBA0-4D1B-8361-19F498B38FD4}" type="parTrans" cxnId="{B60D49F1-C42C-4E8D-8A49-C612F45A74D6}">
      <dgm:prSet/>
      <dgm:spPr/>
      <dgm:t>
        <a:bodyPr/>
        <a:lstStyle/>
        <a:p>
          <a:endParaRPr lang="ru-RU"/>
        </a:p>
      </dgm:t>
    </dgm:pt>
    <dgm:pt modelId="{782905EC-34F8-472E-9757-ABEC1B65E037}" type="sibTrans" cxnId="{B60D49F1-C42C-4E8D-8A49-C612F45A74D6}">
      <dgm:prSet/>
      <dgm:spPr/>
      <dgm:t>
        <a:bodyPr/>
        <a:lstStyle/>
        <a:p>
          <a:endParaRPr lang="ru-RU"/>
        </a:p>
      </dgm:t>
    </dgm:pt>
    <dgm:pt modelId="{212E085F-34C4-4B2A-8490-0130A903E91D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Методическое пособие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C7E16D50-14A1-4286-A0A1-6F820E68E7DD}" type="parTrans" cxnId="{8E7D8223-A95D-4A05-BF40-E4319F55CA78}">
      <dgm:prSet/>
      <dgm:spPr/>
      <dgm:t>
        <a:bodyPr/>
        <a:lstStyle/>
        <a:p>
          <a:endParaRPr lang="ru-RU"/>
        </a:p>
      </dgm:t>
    </dgm:pt>
    <dgm:pt modelId="{DF31F3FA-2F9E-45FE-9EF0-1934248B741E}" type="sibTrans" cxnId="{8E7D8223-A95D-4A05-BF40-E4319F55CA78}">
      <dgm:prSet/>
      <dgm:spPr/>
      <dgm:t>
        <a:bodyPr/>
        <a:lstStyle/>
        <a:p>
          <a:endParaRPr lang="ru-RU"/>
        </a:p>
      </dgm:t>
    </dgm:pt>
    <dgm:pt modelId="{EC4941E9-53AC-41F8-B04B-095D18A39567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введение, где формулируются цель и задачи данного пособия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E3B9B31C-9620-4E66-A214-63040D734F7E}" type="parTrans" cxnId="{74030424-1A3E-4578-8E53-36238EBD7B10}">
      <dgm:prSet/>
      <dgm:spPr/>
      <dgm:t>
        <a:bodyPr/>
        <a:lstStyle/>
        <a:p>
          <a:endParaRPr lang="ru-RU"/>
        </a:p>
      </dgm:t>
    </dgm:pt>
    <dgm:pt modelId="{372FE2A3-3842-4D64-954E-9D3C06CB1CC1}" type="sibTrans" cxnId="{74030424-1A3E-4578-8E53-36238EBD7B10}">
      <dgm:prSet/>
      <dgm:spPr/>
      <dgm:t>
        <a:bodyPr/>
        <a:lstStyle/>
        <a:p>
          <a:endParaRPr lang="ru-RU"/>
        </a:p>
      </dgm:t>
    </dgm:pt>
    <dgm:pt modelId="{90AB72D4-6439-455E-A6E2-DF8ADA27BE6C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Методические рекомендации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889047AC-B669-412E-B98F-9E8B18C68D18}" type="sibTrans" cxnId="{023DF600-FD8C-44A9-8620-4ADF540C5ABB}">
      <dgm:prSet/>
      <dgm:spPr/>
      <dgm:t>
        <a:bodyPr/>
        <a:lstStyle/>
        <a:p>
          <a:endParaRPr lang="ru-RU"/>
        </a:p>
      </dgm:t>
    </dgm:pt>
    <dgm:pt modelId="{E3D2FCB1-07D1-461A-9062-A2F0BC59FD9D}" type="parTrans" cxnId="{023DF600-FD8C-44A9-8620-4ADF540C5ABB}">
      <dgm:prSet/>
      <dgm:spPr/>
      <dgm:t>
        <a:bodyPr/>
        <a:lstStyle/>
        <a:p>
          <a:endParaRPr lang="ru-RU"/>
        </a:p>
      </dgm:t>
    </dgm:pt>
    <dgm:pt modelId="{CD84EDDD-1866-4381-9303-3D597E54C805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теоретическую часть, где излагается научно-педагогическое обоснование содержания пособия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902A0565-59F0-49CE-9913-15890ED57505}" type="parTrans" cxnId="{2B35D57B-7914-4436-829A-96DA745C633C}">
      <dgm:prSet/>
      <dgm:spPr/>
      <dgm:t>
        <a:bodyPr/>
        <a:lstStyle/>
        <a:p>
          <a:endParaRPr lang="ru-RU"/>
        </a:p>
      </dgm:t>
    </dgm:pt>
    <dgm:pt modelId="{722B530F-A68F-4B91-B3CE-DC69ED0E8747}" type="sibTrans" cxnId="{2B35D57B-7914-4436-829A-96DA745C633C}">
      <dgm:prSet/>
      <dgm:spPr/>
      <dgm:t>
        <a:bodyPr/>
        <a:lstStyle/>
        <a:p>
          <a:endParaRPr lang="ru-RU"/>
        </a:p>
      </dgm:t>
    </dgm:pt>
    <dgm:pt modelId="{E1C05279-FDD5-472F-B4B6-925AAD794550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практическую часть, где систематизируется и классифицируется фактический материал, содержатся практические рекомендации, приводятся характерные примеры тех или иных форм и методик работы;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4E1D7CF-0B4D-4FDE-BD77-7DC92E168A50}" type="parTrans" cxnId="{E0C50E7A-EE1A-45F9-9CBE-1B6A5839597E}">
      <dgm:prSet/>
      <dgm:spPr/>
      <dgm:t>
        <a:bodyPr/>
        <a:lstStyle/>
        <a:p>
          <a:endParaRPr lang="ru-RU"/>
        </a:p>
      </dgm:t>
    </dgm:pt>
    <dgm:pt modelId="{230B9128-1316-4770-BA9B-DE2D46D07EE4}" type="sibTrans" cxnId="{E0C50E7A-EE1A-45F9-9CBE-1B6A5839597E}">
      <dgm:prSet/>
      <dgm:spPr/>
      <dgm:t>
        <a:bodyPr/>
        <a:lstStyle/>
        <a:p>
          <a:endParaRPr lang="ru-RU"/>
        </a:p>
      </dgm:t>
    </dgm:pt>
    <dgm:pt modelId="{6FAE54D8-5FFF-4AF3-920A-0A4518E46CC2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дидактическую часть, в которой сосредоточены дидактические материалы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97C4760C-C105-4861-8771-D73C5903C55E}" type="parTrans" cxnId="{3DCD8B8B-BDA2-42E8-854F-FDF03581C9E7}">
      <dgm:prSet/>
      <dgm:spPr/>
      <dgm:t>
        <a:bodyPr/>
        <a:lstStyle/>
        <a:p>
          <a:endParaRPr lang="ru-RU"/>
        </a:p>
      </dgm:t>
    </dgm:pt>
    <dgm:pt modelId="{7CB58E9A-FF6D-44CB-AD6B-6DB7D7F3B0C7}" type="sibTrans" cxnId="{3DCD8B8B-BDA2-42E8-854F-FDF03581C9E7}">
      <dgm:prSet/>
      <dgm:spPr/>
      <dgm:t>
        <a:bodyPr/>
        <a:lstStyle/>
        <a:p>
          <a:endParaRPr lang="ru-RU"/>
        </a:p>
      </dgm:t>
    </dgm:pt>
    <dgm:pt modelId="{5A52BB30-9635-4428-B26C-0186817BA0D3}" type="pres">
      <dgm:prSet presAssocID="{2C5E0E5A-F801-4BDE-B327-9B0CAC1F6B38}" presName="theList" presStyleCnt="0">
        <dgm:presLayoutVars>
          <dgm:dir/>
          <dgm:animLvl val="lvl"/>
          <dgm:resizeHandles val="exact"/>
        </dgm:presLayoutVars>
      </dgm:prSet>
      <dgm:spPr/>
    </dgm:pt>
    <dgm:pt modelId="{550CA4D5-C5E5-4607-AA84-A907AB19B7AA}" type="pres">
      <dgm:prSet presAssocID="{11E5C91E-C73C-447F-A092-B7216EA9676A}" presName="compNode" presStyleCnt="0"/>
      <dgm:spPr/>
    </dgm:pt>
    <dgm:pt modelId="{9F4F266B-0E1F-4F9C-9B68-12E1694BBA5B}" type="pres">
      <dgm:prSet presAssocID="{11E5C91E-C73C-447F-A092-B7216EA9676A}" presName="aNode" presStyleLbl="bgShp" presStyleIdx="0" presStyleCnt="3"/>
      <dgm:spPr/>
      <dgm:t>
        <a:bodyPr/>
        <a:lstStyle/>
        <a:p>
          <a:endParaRPr lang="ru-RU"/>
        </a:p>
      </dgm:t>
    </dgm:pt>
    <dgm:pt modelId="{F2B7C672-1F8C-497D-8192-143A2A2ACE30}" type="pres">
      <dgm:prSet presAssocID="{11E5C91E-C73C-447F-A092-B7216EA9676A}" presName="textNode" presStyleLbl="bgShp" presStyleIdx="0" presStyleCnt="3"/>
      <dgm:spPr/>
      <dgm:t>
        <a:bodyPr/>
        <a:lstStyle/>
        <a:p>
          <a:endParaRPr lang="ru-RU"/>
        </a:p>
      </dgm:t>
    </dgm:pt>
    <dgm:pt modelId="{BDCDABAE-112B-44C9-AA67-AA6E9A1F3EB6}" type="pres">
      <dgm:prSet presAssocID="{11E5C91E-C73C-447F-A092-B7216EA9676A}" presName="compChildNode" presStyleCnt="0"/>
      <dgm:spPr/>
    </dgm:pt>
    <dgm:pt modelId="{703C5043-D843-4FC4-AC4E-1282ECD6E945}" type="pres">
      <dgm:prSet presAssocID="{11E5C91E-C73C-447F-A092-B7216EA9676A}" presName="theInnerList" presStyleCnt="0"/>
      <dgm:spPr/>
    </dgm:pt>
    <dgm:pt modelId="{26F186FB-34D9-4BB1-9F72-234617877715}" type="pres">
      <dgm:prSet presAssocID="{C3B53151-0137-426C-B4F1-C346D5DF3073}" presName="childNode" presStyleLbl="node1" presStyleIdx="0" presStyleCnt="6" custScaleX="125392" custScaleY="119226" custLinFactNeighborX="-207" custLinFactNeighborY="-140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310B73-2010-4716-81C9-D0C2AE307E42}" type="pres">
      <dgm:prSet presAssocID="{11E5C91E-C73C-447F-A092-B7216EA9676A}" presName="aSpace" presStyleCnt="0"/>
      <dgm:spPr/>
    </dgm:pt>
    <dgm:pt modelId="{BB4F0DBD-53B1-4C9E-8D70-9F647400F1BD}" type="pres">
      <dgm:prSet presAssocID="{90AB72D4-6439-455E-A6E2-DF8ADA27BE6C}" presName="compNode" presStyleCnt="0"/>
      <dgm:spPr/>
    </dgm:pt>
    <dgm:pt modelId="{07AD9A1E-A177-4974-9C01-0DD76E4D4505}" type="pres">
      <dgm:prSet presAssocID="{90AB72D4-6439-455E-A6E2-DF8ADA27BE6C}" presName="aNode" presStyleLbl="bgShp" presStyleIdx="1" presStyleCnt="3"/>
      <dgm:spPr/>
      <dgm:t>
        <a:bodyPr/>
        <a:lstStyle/>
        <a:p>
          <a:endParaRPr lang="ru-RU"/>
        </a:p>
      </dgm:t>
    </dgm:pt>
    <dgm:pt modelId="{475F2623-C1ED-4BF0-9ABE-7C3A365B524A}" type="pres">
      <dgm:prSet presAssocID="{90AB72D4-6439-455E-A6E2-DF8ADA27BE6C}" presName="textNode" presStyleLbl="bgShp" presStyleIdx="1" presStyleCnt="3"/>
      <dgm:spPr/>
      <dgm:t>
        <a:bodyPr/>
        <a:lstStyle/>
        <a:p>
          <a:endParaRPr lang="ru-RU"/>
        </a:p>
      </dgm:t>
    </dgm:pt>
    <dgm:pt modelId="{A2427FB5-FCEF-4D52-B3A7-E28F36FC42C4}" type="pres">
      <dgm:prSet presAssocID="{90AB72D4-6439-455E-A6E2-DF8ADA27BE6C}" presName="compChildNode" presStyleCnt="0"/>
      <dgm:spPr/>
    </dgm:pt>
    <dgm:pt modelId="{9CC7514C-D0BC-4BB9-90ED-01CAF023C794}" type="pres">
      <dgm:prSet presAssocID="{90AB72D4-6439-455E-A6E2-DF8ADA27BE6C}" presName="theInnerList" presStyleCnt="0"/>
      <dgm:spPr/>
    </dgm:pt>
    <dgm:pt modelId="{4CDBCBCA-5DD0-445F-9C9E-CAA7C3B7E267}" type="pres">
      <dgm:prSet presAssocID="{F37B5A8F-A815-4BCC-9302-18C7CF8CEFBE}" presName="childNode" presStyleLbl="node1" presStyleIdx="1" presStyleCnt="6" custScaleX="121189" custScaleY="147504" custLinFactNeighborX="5371" custLinFactNeighborY="-165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7EDCC2-2FEF-4902-99EF-CBC376514D79}" type="pres">
      <dgm:prSet presAssocID="{90AB72D4-6439-455E-A6E2-DF8ADA27BE6C}" presName="aSpace" presStyleCnt="0"/>
      <dgm:spPr/>
    </dgm:pt>
    <dgm:pt modelId="{B90AFA25-0BDE-4793-B102-465169C29326}" type="pres">
      <dgm:prSet presAssocID="{212E085F-34C4-4B2A-8490-0130A903E91D}" presName="compNode" presStyleCnt="0"/>
      <dgm:spPr/>
    </dgm:pt>
    <dgm:pt modelId="{12A2C670-DDD8-4CBC-95CC-7FBB9387DF4C}" type="pres">
      <dgm:prSet presAssocID="{212E085F-34C4-4B2A-8490-0130A903E91D}" presName="aNode" presStyleLbl="bgShp" presStyleIdx="2" presStyleCnt="3"/>
      <dgm:spPr/>
      <dgm:t>
        <a:bodyPr/>
        <a:lstStyle/>
        <a:p>
          <a:endParaRPr lang="ru-RU"/>
        </a:p>
      </dgm:t>
    </dgm:pt>
    <dgm:pt modelId="{F4973243-4E0E-49F3-8753-1FBACF303AC2}" type="pres">
      <dgm:prSet presAssocID="{212E085F-34C4-4B2A-8490-0130A903E91D}" presName="textNode" presStyleLbl="bgShp" presStyleIdx="2" presStyleCnt="3"/>
      <dgm:spPr/>
      <dgm:t>
        <a:bodyPr/>
        <a:lstStyle/>
        <a:p>
          <a:endParaRPr lang="ru-RU"/>
        </a:p>
      </dgm:t>
    </dgm:pt>
    <dgm:pt modelId="{ED362494-1DBB-4188-908C-8A886177BDC8}" type="pres">
      <dgm:prSet presAssocID="{212E085F-34C4-4B2A-8490-0130A903E91D}" presName="compChildNode" presStyleCnt="0"/>
      <dgm:spPr/>
    </dgm:pt>
    <dgm:pt modelId="{2C06F9F7-F441-4D6A-8B9D-D013F9AC0CCA}" type="pres">
      <dgm:prSet presAssocID="{212E085F-34C4-4B2A-8490-0130A903E91D}" presName="theInnerList" presStyleCnt="0"/>
      <dgm:spPr/>
    </dgm:pt>
    <dgm:pt modelId="{75522501-A4BC-45B0-A7C2-88B8D9A0A9C2}" type="pres">
      <dgm:prSet presAssocID="{EC4941E9-53AC-41F8-B04B-095D18A39567}" presName="childNode" presStyleLbl="node1" presStyleIdx="2" presStyleCnt="6" custScaleX="118842" custScaleY="87923" custLinFactY="-19105" custLinFactNeighborX="2287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5EDFF9-C3A5-48B5-B471-4799D7807DDB}" type="pres">
      <dgm:prSet presAssocID="{EC4941E9-53AC-41F8-B04B-095D18A39567}" presName="aSpace2" presStyleCnt="0"/>
      <dgm:spPr/>
    </dgm:pt>
    <dgm:pt modelId="{EE378898-AF81-4A82-B4F3-01C08A450743}" type="pres">
      <dgm:prSet presAssocID="{CD84EDDD-1866-4381-9303-3D597E54C805}" presName="childNode" presStyleLbl="node1" presStyleIdx="3" presStyleCnt="6" custScaleX="119060" custScaleY="88406" custLinFactY="-19372" custLinFactNeighborX="2396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CA4504-E099-48D3-A20F-E230CB30789F}" type="pres">
      <dgm:prSet presAssocID="{CD84EDDD-1866-4381-9303-3D597E54C805}" presName="aSpace2" presStyleCnt="0"/>
      <dgm:spPr/>
    </dgm:pt>
    <dgm:pt modelId="{586EEB63-C1A3-420B-AD3F-747CF1697FEB}" type="pres">
      <dgm:prSet presAssocID="{E1C05279-FDD5-472F-B4B6-925AAD794550}" presName="childNode" presStyleLbl="node1" presStyleIdx="4" presStyleCnt="6" custScaleX="121666" custScaleY="172883" custLinFactY="-12142" custLinFactNeighborX="369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1A17CE-2275-4378-973A-218578F149B8}" type="pres">
      <dgm:prSet presAssocID="{E1C05279-FDD5-472F-B4B6-925AAD794550}" presName="aSpace2" presStyleCnt="0"/>
      <dgm:spPr/>
    </dgm:pt>
    <dgm:pt modelId="{70695ACA-C0BB-4E25-BDB2-184D2F6D4F45}" type="pres">
      <dgm:prSet presAssocID="{6FAE54D8-5FFF-4AF3-920A-0A4518E46CC2}" presName="childNode" presStyleLbl="node1" presStyleIdx="5" presStyleCnt="6" custScaleX="121666" custScaleY="58120" custLinFactY="-10088" custLinFactNeighborX="369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2D15FA-44AA-49D3-B6D4-5A75FC1AF846}" type="presOf" srcId="{EC4941E9-53AC-41F8-B04B-095D18A39567}" destId="{75522501-A4BC-45B0-A7C2-88B8D9A0A9C2}" srcOrd="0" destOrd="0" presId="urn:microsoft.com/office/officeart/2005/8/layout/lProcess2"/>
    <dgm:cxn modelId="{74030424-1A3E-4578-8E53-36238EBD7B10}" srcId="{212E085F-34C4-4B2A-8490-0130A903E91D}" destId="{EC4941E9-53AC-41F8-B04B-095D18A39567}" srcOrd="0" destOrd="0" parTransId="{E3B9B31C-9620-4E66-A214-63040D734F7E}" sibTransId="{372FE2A3-3842-4D64-954E-9D3C06CB1CC1}"/>
    <dgm:cxn modelId="{122FFB4B-7CC0-425D-A0B9-267635C8761E}" type="presOf" srcId="{F37B5A8F-A815-4BCC-9302-18C7CF8CEFBE}" destId="{4CDBCBCA-5DD0-445F-9C9E-CAA7C3B7E267}" srcOrd="0" destOrd="0" presId="urn:microsoft.com/office/officeart/2005/8/layout/lProcess2"/>
    <dgm:cxn modelId="{5AB933D3-E881-42C2-B9BD-5BE283400D96}" type="presOf" srcId="{2C5E0E5A-F801-4BDE-B327-9B0CAC1F6B38}" destId="{5A52BB30-9635-4428-B26C-0186817BA0D3}" srcOrd="0" destOrd="0" presId="urn:microsoft.com/office/officeart/2005/8/layout/lProcess2"/>
    <dgm:cxn modelId="{3DCD8B8B-BDA2-42E8-854F-FDF03581C9E7}" srcId="{212E085F-34C4-4B2A-8490-0130A903E91D}" destId="{6FAE54D8-5FFF-4AF3-920A-0A4518E46CC2}" srcOrd="3" destOrd="0" parTransId="{97C4760C-C105-4861-8771-D73C5903C55E}" sibTransId="{7CB58E9A-FF6D-44CB-AD6B-6DB7D7F3B0C7}"/>
    <dgm:cxn modelId="{C3E20A2C-01DA-44AF-81A0-B7C7EA7E41F4}" type="presOf" srcId="{11E5C91E-C73C-447F-A092-B7216EA9676A}" destId="{9F4F266B-0E1F-4F9C-9B68-12E1694BBA5B}" srcOrd="0" destOrd="0" presId="urn:microsoft.com/office/officeart/2005/8/layout/lProcess2"/>
    <dgm:cxn modelId="{CB74D8A1-EF5F-482A-9E8E-AD9232DB5749}" type="presOf" srcId="{90AB72D4-6439-455E-A6E2-DF8ADA27BE6C}" destId="{475F2623-C1ED-4BF0-9ABE-7C3A365B524A}" srcOrd="1" destOrd="0" presId="urn:microsoft.com/office/officeart/2005/8/layout/lProcess2"/>
    <dgm:cxn modelId="{E9F1FC92-A769-4A04-B0C1-3A9092275218}" type="presOf" srcId="{6FAE54D8-5FFF-4AF3-920A-0A4518E46CC2}" destId="{70695ACA-C0BB-4E25-BDB2-184D2F6D4F45}" srcOrd="0" destOrd="0" presId="urn:microsoft.com/office/officeart/2005/8/layout/lProcess2"/>
    <dgm:cxn modelId="{8E7D8223-A95D-4A05-BF40-E4319F55CA78}" srcId="{2C5E0E5A-F801-4BDE-B327-9B0CAC1F6B38}" destId="{212E085F-34C4-4B2A-8490-0130A903E91D}" srcOrd="2" destOrd="0" parTransId="{C7E16D50-14A1-4286-A0A1-6F820E68E7DD}" sibTransId="{DF31F3FA-2F9E-45FE-9EF0-1934248B741E}"/>
    <dgm:cxn modelId="{28B2FDBF-E8AF-4566-B7C1-A54D45299505}" type="presOf" srcId="{E1C05279-FDD5-472F-B4B6-925AAD794550}" destId="{586EEB63-C1A3-420B-AD3F-747CF1697FEB}" srcOrd="0" destOrd="0" presId="urn:microsoft.com/office/officeart/2005/8/layout/lProcess2"/>
    <dgm:cxn modelId="{1D998F2F-0769-463E-836A-0D86A4F35C5D}" srcId="{11E5C91E-C73C-447F-A092-B7216EA9676A}" destId="{C3B53151-0137-426C-B4F1-C346D5DF3073}" srcOrd="0" destOrd="0" parTransId="{F62D575F-0209-4A3A-9615-5908BD628476}" sibTransId="{7C9D1FD6-0382-47CD-894F-5EC459D9567D}"/>
    <dgm:cxn modelId="{F955F3D0-147F-4C51-BE1B-74A9CB318E52}" type="presOf" srcId="{90AB72D4-6439-455E-A6E2-DF8ADA27BE6C}" destId="{07AD9A1E-A177-4974-9C01-0DD76E4D4505}" srcOrd="0" destOrd="0" presId="urn:microsoft.com/office/officeart/2005/8/layout/lProcess2"/>
    <dgm:cxn modelId="{B60D49F1-C42C-4E8D-8A49-C612F45A74D6}" srcId="{90AB72D4-6439-455E-A6E2-DF8ADA27BE6C}" destId="{F37B5A8F-A815-4BCC-9302-18C7CF8CEFBE}" srcOrd="0" destOrd="0" parTransId="{536C23F0-CBA0-4D1B-8361-19F498B38FD4}" sibTransId="{782905EC-34F8-472E-9757-ABEC1B65E037}"/>
    <dgm:cxn modelId="{23085017-9E7D-421C-9785-42C9EE1D70EA}" type="presOf" srcId="{C3B53151-0137-426C-B4F1-C346D5DF3073}" destId="{26F186FB-34D9-4BB1-9F72-234617877715}" srcOrd="0" destOrd="0" presId="urn:microsoft.com/office/officeart/2005/8/layout/lProcess2"/>
    <dgm:cxn modelId="{A8240CED-6ECA-4CB9-8B6F-5475E9647354}" type="presOf" srcId="{11E5C91E-C73C-447F-A092-B7216EA9676A}" destId="{F2B7C672-1F8C-497D-8192-143A2A2ACE30}" srcOrd="1" destOrd="0" presId="urn:microsoft.com/office/officeart/2005/8/layout/lProcess2"/>
    <dgm:cxn modelId="{9D572022-A552-406B-9B66-0F1947EA1790}" srcId="{2C5E0E5A-F801-4BDE-B327-9B0CAC1F6B38}" destId="{11E5C91E-C73C-447F-A092-B7216EA9676A}" srcOrd="0" destOrd="0" parTransId="{2D43429E-A5BF-4732-8E03-1348A1D3E0E4}" sibTransId="{B01CF643-017F-4BF0-BF43-38169A53C095}"/>
    <dgm:cxn modelId="{2B35D57B-7914-4436-829A-96DA745C633C}" srcId="{212E085F-34C4-4B2A-8490-0130A903E91D}" destId="{CD84EDDD-1866-4381-9303-3D597E54C805}" srcOrd="1" destOrd="0" parTransId="{902A0565-59F0-49CE-9913-15890ED57505}" sibTransId="{722B530F-A68F-4B91-B3CE-DC69ED0E8747}"/>
    <dgm:cxn modelId="{64D0C563-9005-4EAB-9ED3-CB08D78A7B96}" type="presOf" srcId="{212E085F-34C4-4B2A-8490-0130A903E91D}" destId="{12A2C670-DDD8-4CBC-95CC-7FBB9387DF4C}" srcOrd="0" destOrd="0" presId="urn:microsoft.com/office/officeart/2005/8/layout/lProcess2"/>
    <dgm:cxn modelId="{4DD22B48-59D1-4F04-877E-23F04A5DEBC7}" type="presOf" srcId="{CD84EDDD-1866-4381-9303-3D597E54C805}" destId="{EE378898-AF81-4A82-B4F3-01C08A450743}" srcOrd="0" destOrd="0" presId="urn:microsoft.com/office/officeart/2005/8/layout/lProcess2"/>
    <dgm:cxn modelId="{F89513BE-81BA-4801-98B3-B7E812FEB51C}" type="presOf" srcId="{212E085F-34C4-4B2A-8490-0130A903E91D}" destId="{F4973243-4E0E-49F3-8753-1FBACF303AC2}" srcOrd="1" destOrd="0" presId="urn:microsoft.com/office/officeart/2005/8/layout/lProcess2"/>
    <dgm:cxn modelId="{E0C50E7A-EE1A-45F9-9CBE-1B6A5839597E}" srcId="{212E085F-34C4-4B2A-8490-0130A903E91D}" destId="{E1C05279-FDD5-472F-B4B6-925AAD794550}" srcOrd="2" destOrd="0" parTransId="{B4E1D7CF-0B4D-4FDE-BD77-7DC92E168A50}" sibTransId="{230B9128-1316-4770-BA9B-DE2D46D07EE4}"/>
    <dgm:cxn modelId="{023DF600-FD8C-44A9-8620-4ADF540C5ABB}" srcId="{2C5E0E5A-F801-4BDE-B327-9B0CAC1F6B38}" destId="{90AB72D4-6439-455E-A6E2-DF8ADA27BE6C}" srcOrd="1" destOrd="0" parTransId="{E3D2FCB1-07D1-461A-9062-A2F0BC59FD9D}" sibTransId="{889047AC-B669-412E-B98F-9E8B18C68D18}"/>
    <dgm:cxn modelId="{CB280479-7CBC-4C91-950A-471F8FA98C86}" type="presParOf" srcId="{5A52BB30-9635-4428-B26C-0186817BA0D3}" destId="{550CA4D5-C5E5-4607-AA84-A907AB19B7AA}" srcOrd="0" destOrd="0" presId="urn:microsoft.com/office/officeart/2005/8/layout/lProcess2"/>
    <dgm:cxn modelId="{163FA4E2-CE66-474F-BBD3-952B6C4A9190}" type="presParOf" srcId="{550CA4D5-C5E5-4607-AA84-A907AB19B7AA}" destId="{9F4F266B-0E1F-4F9C-9B68-12E1694BBA5B}" srcOrd="0" destOrd="0" presId="urn:microsoft.com/office/officeart/2005/8/layout/lProcess2"/>
    <dgm:cxn modelId="{953CEA36-1557-4785-BE36-E33CEFE0C793}" type="presParOf" srcId="{550CA4D5-C5E5-4607-AA84-A907AB19B7AA}" destId="{F2B7C672-1F8C-497D-8192-143A2A2ACE30}" srcOrd="1" destOrd="0" presId="urn:microsoft.com/office/officeart/2005/8/layout/lProcess2"/>
    <dgm:cxn modelId="{2BB011B7-C8C7-434B-9AAE-C13C01817131}" type="presParOf" srcId="{550CA4D5-C5E5-4607-AA84-A907AB19B7AA}" destId="{BDCDABAE-112B-44C9-AA67-AA6E9A1F3EB6}" srcOrd="2" destOrd="0" presId="urn:microsoft.com/office/officeart/2005/8/layout/lProcess2"/>
    <dgm:cxn modelId="{457C0D26-A0BB-405B-B88E-C3E46D548A58}" type="presParOf" srcId="{BDCDABAE-112B-44C9-AA67-AA6E9A1F3EB6}" destId="{703C5043-D843-4FC4-AC4E-1282ECD6E945}" srcOrd="0" destOrd="0" presId="urn:microsoft.com/office/officeart/2005/8/layout/lProcess2"/>
    <dgm:cxn modelId="{C7EF2343-7CFD-4B65-B940-DABE75884DFA}" type="presParOf" srcId="{703C5043-D843-4FC4-AC4E-1282ECD6E945}" destId="{26F186FB-34D9-4BB1-9F72-234617877715}" srcOrd="0" destOrd="0" presId="urn:microsoft.com/office/officeart/2005/8/layout/lProcess2"/>
    <dgm:cxn modelId="{EB74E9C5-DCE0-474C-998E-4A88A71E2B26}" type="presParOf" srcId="{5A52BB30-9635-4428-B26C-0186817BA0D3}" destId="{A8310B73-2010-4716-81C9-D0C2AE307E42}" srcOrd="1" destOrd="0" presId="urn:microsoft.com/office/officeart/2005/8/layout/lProcess2"/>
    <dgm:cxn modelId="{D8939633-BF5D-4F61-8717-AE51B955EC49}" type="presParOf" srcId="{5A52BB30-9635-4428-B26C-0186817BA0D3}" destId="{BB4F0DBD-53B1-4C9E-8D70-9F647400F1BD}" srcOrd="2" destOrd="0" presId="urn:microsoft.com/office/officeart/2005/8/layout/lProcess2"/>
    <dgm:cxn modelId="{F4310CF7-2043-4F4A-9714-D8CE5DF5D063}" type="presParOf" srcId="{BB4F0DBD-53B1-4C9E-8D70-9F647400F1BD}" destId="{07AD9A1E-A177-4974-9C01-0DD76E4D4505}" srcOrd="0" destOrd="0" presId="urn:microsoft.com/office/officeart/2005/8/layout/lProcess2"/>
    <dgm:cxn modelId="{14A69AFF-371C-41F3-9B58-7F66974F7974}" type="presParOf" srcId="{BB4F0DBD-53B1-4C9E-8D70-9F647400F1BD}" destId="{475F2623-C1ED-4BF0-9ABE-7C3A365B524A}" srcOrd="1" destOrd="0" presId="urn:microsoft.com/office/officeart/2005/8/layout/lProcess2"/>
    <dgm:cxn modelId="{5841F097-426D-4FF7-818E-C87EFF420600}" type="presParOf" srcId="{BB4F0DBD-53B1-4C9E-8D70-9F647400F1BD}" destId="{A2427FB5-FCEF-4D52-B3A7-E28F36FC42C4}" srcOrd="2" destOrd="0" presId="urn:microsoft.com/office/officeart/2005/8/layout/lProcess2"/>
    <dgm:cxn modelId="{36A80F54-334D-4777-98F6-D559426B99D0}" type="presParOf" srcId="{A2427FB5-FCEF-4D52-B3A7-E28F36FC42C4}" destId="{9CC7514C-D0BC-4BB9-90ED-01CAF023C794}" srcOrd="0" destOrd="0" presId="urn:microsoft.com/office/officeart/2005/8/layout/lProcess2"/>
    <dgm:cxn modelId="{314BBDE3-3C79-4E47-AA15-861F3E54C2A0}" type="presParOf" srcId="{9CC7514C-D0BC-4BB9-90ED-01CAF023C794}" destId="{4CDBCBCA-5DD0-445F-9C9E-CAA7C3B7E267}" srcOrd="0" destOrd="0" presId="urn:microsoft.com/office/officeart/2005/8/layout/lProcess2"/>
    <dgm:cxn modelId="{BB1E55A2-31CE-49EA-B4C4-A630EC80DBD4}" type="presParOf" srcId="{5A52BB30-9635-4428-B26C-0186817BA0D3}" destId="{767EDCC2-2FEF-4902-99EF-CBC376514D79}" srcOrd="3" destOrd="0" presId="urn:microsoft.com/office/officeart/2005/8/layout/lProcess2"/>
    <dgm:cxn modelId="{AB0599BF-6642-4A28-B679-A94AAFFFC2BC}" type="presParOf" srcId="{5A52BB30-9635-4428-B26C-0186817BA0D3}" destId="{B90AFA25-0BDE-4793-B102-465169C29326}" srcOrd="4" destOrd="0" presId="urn:microsoft.com/office/officeart/2005/8/layout/lProcess2"/>
    <dgm:cxn modelId="{4B4F67D5-E00D-43C3-8000-CDD99E72301E}" type="presParOf" srcId="{B90AFA25-0BDE-4793-B102-465169C29326}" destId="{12A2C670-DDD8-4CBC-95CC-7FBB9387DF4C}" srcOrd="0" destOrd="0" presId="urn:microsoft.com/office/officeart/2005/8/layout/lProcess2"/>
    <dgm:cxn modelId="{AEA15C9A-F288-4DE8-90A7-121009675165}" type="presParOf" srcId="{B90AFA25-0BDE-4793-B102-465169C29326}" destId="{F4973243-4E0E-49F3-8753-1FBACF303AC2}" srcOrd="1" destOrd="0" presId="urn:microsoft.com/office/officeart/2005/8/layout/lProcess2"/>
    <dgm:cxn modelId="{C513D4C2-D703-4F29-B011-1FB425F861AC}" type="presParOf" srcId="{B90AFA25-0BDE-4793-B102-465169C29326}" destId="{ED362494-1DBB-4188-908C-8A886177BDC8}" srcOrd="2" destOrd="0" presId="urn:microsoft.com/office/officeart/2005/8/layout/lProcess2"/>
    <dgm:cxn modelId="{20E34724-7F34-4EAA-9A10-A5B53FB8348E}" type="presParOf" srcId="{ED362494-1DBB-4188-908C-8A886177BDC8}" destId="{2C06F9F7-F441-4D6A-8B9D-D013F9AC0CCA}" srcOrd="0" destOrd="0" presId="urn:microsoft.com/office/officeart/2005/8/layout/lProcess2"/>
    <dgm:cxn modelId="{8A12C3FE-150D-47E7-9E4E-556543E0BDB9}" type="presParOf" srcId="{2C06F9F7-F441-4D6A-8B9D-D013F9AC0CCA}" destId="{75522501-A4BC-45B0-A7C2-88B8D9A0A9C2}" srcOrd="0" destOrd="0" presId="urn:microsoft.com/office/officeart/2005/8/layout/lProcess2"/>
    <dgm:cxn modelId="{C7C3943E-81D6-49E8-85B9-A5444FD4C2D4}" type="presParOf" srcId="{2C06F9F7-F441-4D6A-8B9D-D013F9AC0CCA}" destId="{AB5EDFF9-C3A5-48B5-B471-4799D7807DDB}" srcOrd="1" destOrd="0" presId="urn:microsoft.com/office/officeart/2005/8/layout/lProcess2"/>
    <dgm:cxn modelId="{99E627F4-F5A5-40B3-953C-DD0AFCA3F555}" type="presParOf" srcId="{2C06F9F7-F441-4D6A-8B9D-D013F9AC0CCA}" destId="{EE378898-AF81-4A82-B4F3-01C08A450743}" srcOrd="2" destOrd="0" presId="urn:microsoft.com/office/officeart/2005/8/layout/lProcess2"/>
    <dgm:cxn modelId="{3D920C78-A64D-44B2-B34D-F0DD658E8015}" type="presParOf" srcId="{2C06F9F7-F441-4D6A-8B9D-D013F9AC0CCA}" destId="{53CA4504-E099-48D3-A20F-E230CB30789F}" srcOrd="3" destOrd="0" presId="urn:microsoft.com/office/officeart/2005/8/layout/lProcess2"/>
    <dgm:cxn modelId="{A3E64FB6-7862-4E8E-A228-9341F581F0D3}" type="presParOf" srcId="{2C06F9F7-F441-4D6A-8B9D-D013F9AC0CCA}" destId="{586EEB63-C1A3-420B-AD3F-747CF1697FEB}" srcOrd="4" destOrd="0" presId="urn:microsoft.com/office/officeart/2005/8/layout/lProcess2"/>
    <dgm:cxn modelId="{56E06245-87A8-4A0D-974A-877AA68A0164}" type="presParOf" srcId="{2C06F9F7-F441-4D6A-8B9D-D013F9AC0CCA}" destId="{671A17CE-2275-4378-973A-218578F149B8}" srcOrd="5" destOrd="0" presId="urn:microsoft.com/office/officeart/2005/8/layout/lProcess2"/>
    <dgm:cxn modelId="{C50F475C-FC1D-4A23-A4CF-6B7ADBBA86F2}" type="presParOf" srcId="{2C06F9F7-F441-4D6A-8B9D-D013F9AC0CCA}" destId="{70695ACA-C0BB-4E25-BDB2-184D2F6D4F45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0AB3E1E-4F40-458C-A4CF-CBAB8DDFAA6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946504F-257D-4421-AEC8-724FF23BDF18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Методическая разработка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6C5A0E65-3E4D-48D6-84DC-D17C03AA2D58}" type="parTrans" cxnId="{8AB2E80B-5575-4D8B-887F-F3DAABCA41E8}">
      <dgm:prSet/>
      <dgm:spPr/>
      <dgm:t>
        <a:bodyPr/>
        <a:lstStyle/>
        <a:p>
          <a:endParaRPr lang="ru-RU"/>
        </a:p>
      </dgm:t>
    </dgm:pt>
    <dgm:pt modelId="{229B1A7B-2731-47A8-988B-B4632ED305AB}" type="sibTrans" cxnId="{8AB2E80B-5575-4D8B-887F-F3DAABCA41E8}">
      <dgm:prSet/>
      <dgm:spPr/>
      <dgm:t>
        <a:bodyPr/>
        <a:lstStyle/>
        <a:p>
          <a:endParaRPr lang="ru-RU"/>
        </a:p>
      </dgm:t>
    </dgm:pt>
    <dgm:pt modelId="{6EB147FA-D54C-497E-B3D1-FCBF476EFFA5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Титульный лист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C46B4CC-60E6-4EDA-A551-9442C13C53B3}" type="parTrans" cxnId="{B0F50AE1-5602-44AC-8900-2D39C01B9282}">
      <dgm:prSet/>
      <dgm:spPr/>
      <dgm:t>
        <a:bodyPr/>
        <a:lstStyle/>
        <a:p>
          <a:endParaRPr lang="ru-RU"/>
        </a:p>
      </dgm:t>
    </dgm:pt>
    <dgm:pt modelId="{74522B76-3BD2-448B-ABB6-6243DF79716D}" type="sibTrans" cxnId="{B0F50AE1-5602-44AC-8900-2D39C01B9282}">
      <dgm:prSet/>
      <dgm:spPr/>
      <dgm:t>
        <a:bodyPr/>
        <a:lstStyle/>
        <a:p>
          <a:endParaRPr lang="ru-RU"/>
        </a:p>
      </dgm:t>
    </dgm:pt>
    <dgm:pt modelId="{E07D25FD-B92B-45C5-BAE5-99F6BD132CE9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Методические рекомендации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F47E2C62-45BA-48BE-B2E4-F3DF5FAE3381}" type="parTrans" cxnId="{16CF66A2-63AD-474F-8736-220D5722183A}">
      <dgm:prSet/>
      <dgm:spPr/>
      <dgm:t>
        <a:bodyPr/>
        <a:lstStyle/>
        <a:p>
          <a:endParaRPr lang="ru-RU"/>
        </a:p>
      </dgm:t>
    </dgm:pt>
    <dgm:pt modelId="{C9DC6F4F-4808-4872-827E-DA1B8BD38AD5}" type="sibTrans" cxnId="{16CF66A2-63AD-474F-8736-220D5722183A}">
      <dgm:prSet/>
      <dgm:spPr/>
      <dgm:t>
        <a:bodyPr/>
        <a:lstStyle/>
        <a:p>
          <a:endParaRPr lang="ru-RU"/>
        </a:p>
      </dgm:t>
    </dgm:pt>
    <dgm:pt modelId="{51014A4C-64ED-426E-B0E9-39FAF32E709E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Титульный лист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C20AEB3-D0C6-4DF1-9E07-B83BF613F5E2}" type="parTrans" cxnId="{6E4ED6E2-0B76-40A6-B33C-235DB4B2EABB}">
      <dgm:prSet/>
      <dgm:spPr/>
      <dgm:t>
        <a:bodyPr/>
        <a:lstStyle/>
        <a:p>
          <a:endParaRPr lang="ru-RU"/>
        </a:p>
      </dgm:t>
    </dgm:pt>
    <dgm:pt modelId="{FF1F50F0-60E6-4092-9F91-6089BEE7821A}" type="sibTrans" cxnId="{6E4ED6E2-0B76-40A6-B33C-235DB4B2EABB}">
      <dgm:prSet/>
      <dgm:spPr/>
      <dgm:t>
        <a:bodyPr/>
        <a:lstStyle/>
        <a:p>
          <a:endParaRPr lang="ru-RU"/>
        </a:p>
      </dgm:t>
    </dgm:pt>
    <dgm:pt modelId="{CCA24AA9-19A2-4B0E-BA39-0E68202D4AF4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Методическое пособие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9F7D7573-14B7-4C6A-A489-9A2FF06C3958}" type="parTrans" cxnId="{5912540B-AA8A-4081-8806-0597E337CD42}">
      <dgm:prSet/>
      <dgm:spPr/>
      <dgm:t>
        <a:bodyPr/>
        <a:lstStyle/>
        <a:p>
          <a:endParaRPr lang="ru-RU"/>
        </a:p>
      </dgm:t>
    </dgm:pt>
    <dgm:pt modelId="{80C22FD1-A0F2-44C3-AD3A-64E6D7ADC2F1}" type="sibTrans" cxnId="{5912540B-AA8A-4081-8806-0597E337CD42}">
      <dgm:prSet/>
      <dgm:spPr/>
      <dgm:t>
        <a:bodyPr/>
        <a:lstStyle/>
        <a:p>
          <a:endParaRPr lang="ru-RU"/>
        </a:p>
      </dgm:t>
    </dgm:pt>
    <dgm:pt modelId="{DFC485B4-2612-4F05-BAF8-47E19631933E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Титульный лист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763231B2-8F61-4882-AC1D-B56D3B1A2072}" type="parTrans" cxnId="{1407B6A8-CF29-48B6-A6F1-25E29ECA2CC9}">
      <dgm:prSet/>
      <dgm:spPr/>
      <dgm:t>
        <a:bodyPr/>
        <a:lstStyle/>
        <a:p>
          <a:endParaRPr lang="ru-RU"/>
        </a:p>
      </dgm:t>
    </dgm:pt>
    <dgm:pt modelId="{58D91D14-41EB-4502-89FA-4C4DF255A8DF}" type="sibTrans" cxnId="{1407B6A8-CF29-48B6-A6F1-25E29ECA2CC9}">
      <dgm:prSet/>
      <dgm:spPr/>
      <dgm:t>
        <a:bodyPr/>
        <a:lstStyle/>
        <a:p>
          <a:endParaRPr lang="ru-RU"/>
        </a:p>
      </dgm:t>
    </dgm:pt>
    <dgm:pt modelId="{D560BF3F-4332-4F70-B942-44231D068EE7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Рецензия (внешняя, внутренняя)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EB00B035-A77A-4A54-8978-65692AA9E7D1}" type="parTrans" cxnId="{E9F7103A-0F33-4A25-B3B2-52810A241F5D}">
      <dgm:prSet/>
      <dgm:spPr/>
      <dgm:t>
        <a:bodyPr/>
        <a:lstStyle/>
        <a:p>
          <a:endParaRPr lang="ru-RU"/>
        </a:p>
      </dgm:t>
    </dgm:pt>
    <dgm:pt modelId="{AEEB4FD2-506F-48C6-8A49-E6C9353959D7}" type="sibTrans" cxnId="{E9F7103A-0F33-4A25-B3B2-52810A241F5D}">
      <dgm:prSet/>
      <dgm:spPr/>
      <dgm:t>
        <a:bodyPr/>
        <a:lstStyle/>
        <a:p>
          <a:endParaRPr lang="ru-RU"/>
        </a:p>
      </dgm:t>
    </dgm:pt>
    <dgm:pt modelId="{CE9E15F3-AA88-49AB-B2B1-F6BCCA91744F}">
      <dgm:prSet custT="1"/>
      <dgm:spPr/>
      <dgm:t>
        <a:bodyPr/>
        <a:lstStyle/>
        <a:p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Содержание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17A10134-74A0-48C4-96E6-C8223AEB1DA2}" type="parTrans" cxnId="{575861BC-B29C-4D8D-95BD-7AE7F174936B}">
      <dgm:prSet/>
      <dgm:spPr/>
      <dgm:t>
        <a:bodyPr/>
        <a:lstStyle/>
        <a:p>
          <a:endParaRPr lang="ru-RU"/>
        </a:p>
      </dgm:t>
    </dgm:pt>
    <dgm:pt modelId="{745DAA90-6105-4682-8DAC-3C05D42F2BD6}" type="sibTrans" cxnId="{575861BC-B29C-4D8D-95BD-7AE7F174936B}">
      <dgm:prSet/>
      <dgm:spPr/>
      <dgm:t>
        <a:bodyPr/>
        <a:lstStyle/>
        <a:p>
          <a:endParaRPr lang="ru-RU"/>
        </a:p>
      </dgm:t>
    </dgm:pt>
    <dgm:pt modelId="{CBC18FBC-FA4A-40F9-8306-3B43467815A4}">
      <dgm:prSet custT="1"/>
      <dgm:spPr/>
      <dgm:t>
        <a:bodyPr/>
        <a:lstStyle/>
        <a:p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Введение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(пояснительная записка)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43AC846B-3292-40FE-988C-F5FA8BB00528}" type="parTrans" cxnId="{51204334-58A4-4252-9A21-332ACD6F8639}">
      <dgm:prSet/>
      <dgm:spPr/>
      <dgm:t>
        <a:bodyPr/>
        <a:lstStyle/>
        <a:p>
          <a:endParaRPr lang="ru-RU"/>
        </a:p>
      </dgm:t>
    </dgm:pt>
    <dgm:pt modelId="{411250E8-27BF-4EF3-B235-6061956DDCFA}" type="sibTrans" cxnId="{51204334-58A4-4252-9A21-332ACD6F8639}">
      <dgm:prSet/>
      <dgm:spPr/>
      <dgm:t>
        <a:bodyPr/>
        <a:lstStyle/>
        <a:p>
          <a:endParaRPr lang="ru-RU"/>
        </a:p>
      </dgm:t>
    </dgm:pt>
    <dgm:pt modelId="{86C6FEBA-9641-4AF4-B41A-F357C93D7A8E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Стандарт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6F45C1E7-D1DC-41C9-8E9E-2F1E8A0884D4}" type="parTrans" cxnId="{27BDEE06-A7B9-4224-A009-ECB68B3A3C2B}">
      <dgm:prSet/>
      <dgm:spPr/>
      <dgm:t>
        <a:bodyPr/>
        <a:lstStyle/>
        <a:p>
          <a:endParaRPr lang="ru-RU"/>
        </a:p>
      </dgm:t>
    </dgm:pt>
    <dgm:pt modelId="{C5815F54-FD66-4626-832C-1E674F44AE6B}" type="sibTrans" cxnId="{27BDEE06-A7B9-4224-A009-ECB68B3A3C2B}">
      <dgm:prSet/>
      <dgm:spPr/>
      <dgm:t>
        <a:bodyPr/>
        <a:lstStyle/>
        <a:p>
          <a:endParaRPr lang="ru-RU"/>
        </a:p>
      </dgm:t>
    </dgm:pt>
    <dgm:pt modelId="{3083A1D9-1DCC-4357-83DC-39B14157EB0A}">
      <dgm:prSet custT="1"/>
      <dgm:spPr/>
      <dgm:t>
        <a:bodyPr/>
        <a:lstStyle/>
        <a:p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Графлогические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 структуры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8D491F62-BF2A-4130-9D2C-279B4DB13488}" type="parTrans" cxnId="{EB0F99DE-43BD-4B1E-AED5-0D12B6C6CA28}">
      <dgm:prSet/>
      <dgm:spPr/>
      <dgm:t>
        <a:bodyPr/>
        <a:lstStyle/>
        <a:p>
          <a:endParaRPr lang="ru-RU"/>
        </a:p>
      </dgm:t>
    </dgm:pt>
    <dgm:pt modelId="{C81755F6-6ECF-45F1-B083-DDB87461A491}" type="sibTrans" cxnId="{EB0F99DE-43BD-4B1E-AED5-0D12B6C6CA28}">
      <dgm:prSet/>
      <dgm:spPr/>
      <dgm:t>
        <a:bodyPr/>
        <a:lstStyle/>
        <a:p>
          <a:endParaRPr lang="ru-RU"/>
        </a:p>
      </dgm:t>
    </dgm:pt>
    <dgm:pt modelId="{749FE64B-0B5A-45C0-919F-48B4A72A507B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Технологическая карта (если пособие по занятию для преподавателя)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64605986-00AD-4C48-B297-00AF1B86EAC5}" type="parTrans" cxnId="{01D76F0D-EF85-4638-B458-C2FDB0AD8CE5}">
      <dgm:prSet/>
      <dgm:spPr/>
      <dgm:t>
        <a:bodyPr/>
        <a:lstStyle/>
        <a:p>
          <a:endParaRPr lang="ru-RU"/>
        </a:p>
      </dgm:t>
    </dgm:pt>
    <dgm:pt modelId="{2E81F593-8738-4970-99A2-2504E17DAB9D}" type="sibTrans" cxnId="{01D76F0D-EF85-4638-B458-C2FDB0AD8CE5}">
      <dgm:prSet/>
      <dgm:spPr/>
      <dgm:t>
        <a:bodyPr/>
        <a:lstStyle/>
        <a:p>
          <a:endParaRPr lang="ru-RU"/>
        </a:p>
      </dgm:t>
    </dgm:pt>
    <dgm:pt modelId="{8BC868F2-0FF8-4127-87EF-E2BBCD88971B}">
      <dgm:prSet custT="1"/>
      <dgm:spPr/>
      <dgm:t>
        <a:bodyPr/>
        <a:lstStyle/>
        <a:p>
          <a:r>
            <a:rPr lang="en-US" sz="1400" smtClean="0">
              <a:latin typeface="Times New Roman" pitchFamily="18" charset="0"/>
              <a:cs typeface="Times New Roman" pitchFamily="18" charset="0"/>
            </a:rPr>
            <a:t>Основная часть 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AD54236E-4524-4563-805D-49E636E951CF}" type="parTrans" cxnId="{282D4715-B419-4067-A2FF-635FAABE770A}">
      <dgm:prSet/>
      <dgm:spPr/>
      <dgm:t>
        <a:bodyPr/>
        <a:lstStyle/>
        <a:p>
          <a:endParaRPr lang="ru-RU"/>
        </a:p>
      </dgm:t>
    </dgm:pt>
    <dgm:pt modelId="{131B8ADD-0EF0-48C4-AB65-95D21F71C1B6}" type="sibTrans" cxnId="{282D4715-B419-4067-A2FF-635FAABE770A}">
      <dgm:prSet/>
      <dgm:spPr/>
      <dgm:t>
        <a:bodyPr/>
        <a:lstStyle/>
        <a:p>
          <a:endParaRPr lang="ru-RU"/>
        </a:p>
      </dgm:t>
    </dgm:pt>
    <dgm:pt modelId="{74C9D0B8-09B0-49F9-AFE4-B6EB6BA9E9AC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Заключение (тесты, эталоны к тестам)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764A9424-ECCE-4BC3-8DFF-83A284CEEAD4}" type="parTrans" cxnId="{C28B3317-4C27-490D-9B41-61C82402C327}">
      <dgm:prSet/>
      <dgm:spPr/>
      <dgm:t>
        <a:bodyPr/>
        <a:lstStyle/>
        <a:p>
          <a:endParaRPr lang="ru-RU"/>
        </a:p>
      </dgm:t>
    </dgm:pt>
    <dgm:pt modelId="{5127FEBA-2FBF-477B-AA1C-DCA99B0B1D6F}" type="sibTrans" cxnId="{C28B3317-4C27-490D-9B41-61C82402C327}">
      <dgm:prSet/>
      <dgm:spPr/>
      <dgm:t>
        <a:bodyPr/>
        <a:lstStyle/>
        <a:p>
          <a:endParaRPr lang="ru-RU"/>
        </a:p>
      </dgm:t>
    </dgm:pt>
    <dgm:pt modelId="{8D130DA1-1059-4516-80B4-7BA34E322A7A}">
      <dgm:prSet custT="1"/>
      <dgm:spPr/>
      <dgm:t>
        <a:bodyPr/>
        <a:lstStyle/>
        <a:p>
          <a:r>
            <a:rPr lang="en-US" sz="1400" smtClean="0">
              <a:latin typeface="Times New Roman" pitchFamily="18" charset="0"/>
              <a:cs typeface="Times New Roman" pitchFamily="18" charset="0"/>
            </a:rPr>
            <a:t>Список использованн</a:t>
          </a:r>
          <a:r>
            <a:rPr lang="ru-RU" sz="1400" smtClean="0">
              <a:latin typeface="Times New Roman" pitchFamily="18" charset="0"/>
              <a:cs typeface="Times New Roman" pitchFamily="18" charset="0"/>
            </a:rPr>
            <a:t>ой литературы</a:t>
          </a:r>
          <a:r>
            <a:rPr lang="en-US" sz="140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CD8A9BCA-2594-4C65-943C-EF20645442F0}" type="parTrans" cxnId="{092AC251-DD02-413C-A416-59911DBD765C}">
      <dgm:prSet/>
      <dgm:spPr/>
      <dgm:t>
        <a:bodyPr/>
        <a:lstStyle/>
        <a:p>
          <a:endParaRPr lang="ru-RU"/>
        </a:p>
      </dgm:t>
    </dgm:pt>
    <dgm:pt modelId="{C43D7FED-96E6-4378-B91B-69701B5A71DE}" type="sibTrans" cxnId="{092AC251-DD02-413C-A416-59911DBD765C}">
      <dgm:prSet/>
      <dgm:spPr/>
      <dgm:t>
        <a:bodyPr/>
        <a:lstStyle/>
        <a:p>
          <a:endParaRPr lang="ru-RU"/>
        </a:p>
      </dgm:t>
    </dgm:pt>
    <dgm:pt modelId="{4AB613B3-5518-4B33-A47A-2656AA5B7F32}">
      <dgm:prSet custT="1"/>
      <dgm:spPr/>
      <dgm:t>
        <a:bodyPr/>
        <a:lstStyle/>
        <a:p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Приложения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(дополнительный материал)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AB826C9E-4885-4359-926D-E22956955B72}" type="parTrans" cxnId="{845C633D-51EC-400D-A2F6-8CDF5048ADE1}">
      <dgm:prSet/>
      <dgm:spPr/>
      <dgm:t>
        <a:bodyPr/>
        <a:lstStyle/>
        <a:p>
          <a:endParaRPr lang="ru-RU"/>
        </a:p>
      </dgm:t>
    </dgm:pt>
    <dgm:pt modelId="{33CCC7A7-7EBA-48D1-BDDB-C4695F30AA70}" type="sibTrans" cxnId="{845C633D-51EC-400D-A2F6-8CDF5048ADE1}">
      <dgm:prSet/>
      <dgm:spPr/>
      <dgm:t>
        <a:bodyPr/>
        <a:lstStyle/>
        <a:p>
          <a:endParaRPr lang="ru-RU"/>
        </a:p>
      </dgm:t>
    </dgm:pt>
    <dgm:pt modelId="{0EA63CD9-7FBD-46FE-98ED-C57E4B91958F}">
      <dgm:prSet custT="1"/>
      <dgm:spPr/>
      <dgm:t>
        <a:bodyPr/>
        <a:lstStyle/>
        <a:p>
          <a:r>
            <a:rPr lang="ru-RU" sz="1400" smtClean="0">
              <a:latin typeface="Times New Roman" pitchFamily="18" charset="0"/>
              <a:cs typeface="Times New Roman" pitchFamily="18" charset="0"/>
            </a:rPr>
            <a:t>Рецензия (внешняя, внутренняя)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A7AE7153-8AD3-4555-B875-D1F528C72EB1}" type="parTrans" cxnId="{497DE61F-E0F9-4A25-9795-0530293B1327}">
      <dgm:prSet/>
      <dgm:spPr/>
      <dgm:t>
        <a:bodyPr/>
        <a:lstStyle/>
        <a:p>
          <a:endParaRPr lang="ru-RU"/>
        </a:p>
      </dgm:t>
    </dgm:pt>
    <dgm:pt modelId="{6EDCC526-A4FE-4B14-A3D2-B04523A30E2C}" type="sibTrans" cxnId="{497DE61F-E0F9-4A25-9795-0530293B1327}">
      <dgm:prSet/>
      <dgm:spPr/>
      <dgm:t>
        <a:bodyPr/>
        <a:lstStyle/>
        <a:p>
          <a:endParaRPr lang="ru-RU"/>
        </a:p>
      </dgm:t>
    </dgm:pt>
    <dgm:pt modelId="{7DE4B48E-984A-434D-B93E-62A0D5A0C43F}">
      <dgm:prSet custT="1"/>
      <dgm:spPr/>
      <dgm:t>
        <a:bodyPr/>
        <a:lstStyle/>
        <a:p>
          <a:r>
            <a:rPr lang="en-US" sz="1400" smtClean="0">
              <a:latin typeface="Times New Roman" pitchFamily="18" charset="0"/>
              <a:cs typeface="Times New Roman" pitchFamily="18" charset="0"/>
            </a:rPr>
            <a:t>Содержание. 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4A68780A-E3F6-4E00-8E61-4C306B9FA33C}" type="parTrans" cxnId="{1CDEA132-3165-44B6-9A5F-7BC4BC819C8D}">
      <dgm:prSet/>
      <dgm:spPr/>
      <dgm:t>
        <a:bodyPr/>
        <a:lstStyle/>
        <a:p>
          <a:endParaRPr lang="ru-RU"/>
        </a:p>
      </dgm:t>
    </dgm:pt>
    <dgm:pt modelId="{C8D5EF7A-692D-408E-ABF2-592785CAB4B0}" type="sibTrans" cxnId="{1CDEA132-3165-44B6-9A5F-7BC4BC819C8D}">
      <dgm:prSet/>
      <dgm:spPr/>
      <dgm:t>
        <a:bodyPr/>
        <a:lstStyle/>
        <a:p>
          <a:endParaRPr lang="ru-RU"/>
        </a:p>
      </dgm:t>
    </dgm:pt>
    <dgm:pt modelId="{DE10E0E8-DF93-49B0-B3BB-5887B82E7B3F}">
      <dgm:prSet custT="1"/>
      <dgm:spPr/>
      <dgm:t>
        <a:bodyPr/>
        <a:lstStyle/>
        <a:p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Введение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(пояснительная записка)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DEFA19EC-71EC-4166-8D84-319EF9368BDF}" type="parTrans" cxnId="{96C91B48-7761-4571-8AB1-163528784C21}">
      <dgm:prSet/>
      <dgm:spPr/>
      <dgm:t>
        <a:bodyPr/>
        <a:lstStyle/>
        <a:p>
          <a:endParaRPr lang="ru-RU"/>
        </a:p>
      </dgm:t>
    </dgm:pt>
    <dgm:pt modelId="{B6D1569E-024B-4B62-BCD5-131BDB4DBB5D}" type="sibTrans" cxnId="{96C91B48-7761-4571-8AB1-163528784C21}">
      <dgm:prSet/>
      <dgm:spPr/>
      <dgm:t>
        <a:bodyPr/>
        <a:lstStyle/>
        <a:p>
          <a:endParaRPr lang="ru-RU"/>
        </a:p>
      </dgm:t>
    </dgm:pt>
    <dgm:pt modelId="{CD7E398B-A8F5-49A4-B0BD-1E3E4018C00A}">
      <dgm:prSet custT="1"/>
      <dgm:spPr/>
      <dgm:t>
        <a:bodyPr/>
        <a:lstStyle/>
        <a:p>
          <a:r>
            <a:rPr lang="ru-RU" sz="1400" smtClean="0">
              <a:latin typeface="Times New Roman" pitchFamily="18" charset="0"/>
              <a:cs typeface="Times New Roman" pitchFamily="18" charset="0"/>
            </a:rPr>
            <a:t>Стандарт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4DE00DC6-BB9F-401C-93D9-FC57C19BDF71}" type="parTrans" cxnId="{F4728109-8ADD-492E-927E-2EAFA50BFA5D}">
      <dgm:prSet/>
      <dgm:spPr/>
      <dgm:t>
        <a:bodyPr/>
        <a:lstStyle/>
        <a:p>
          <a:endParaRPr lang="ru-RU"/>
        </a:p>
      </dgm:t>
    </dgm:pt>
    <dgm:pt modelId="{152938A5-BC35-411E-A98A-8F923A17E6FA}" type="sibTrans" cxnId="{F4728109-8ADD-492E-927E-2EAFA50BFA5D}">
      <dgm:prSet/>
      <dgm:spPr/>
      <dgm:t>
        <a:bodyPr/>
        <a:lstStyle/>
        <a:p>
          <a:endParaRPr lang="ru-RU"/>
        </a:p>
      </dgm:t>
    </dgm:pt>
    <dgm:pt modelId="{5A954191-B6E0-410D-87DD-D6EC9C80C683}">
      <dgm:prSet custT="1"/>
      <dgm:spPr/>
      <dgm:t>
        <a:bodyPr/>
        <a:lstStyle/>
        <a:p>
          <a:r>
            <a:rPr lang="ru-RU" sz="1400" smtClean="0">
              <a:latin typeface="Times New Roman" pitchFamily="18" charset="0"/>
              <a:cs typeface="Times New Roman" pitchFamily="18" charset="0"/>
            </a:rPr>
            <a:t>Графлогические  структуры 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4B6C8762-AB98-4260-A439-8D349E627119}" type="parTrans" cxnId="{ADC882C9-26FF-4762-B617-C3FD6F1E2AFA}">
      <dgm:prSet/>
      <dgm:spPr/>
      <dgm:t>
        <a:bodyPr/>
        <a:lstStyle/>
        <a:p>
          <a:endParaRPr lang="ru-RU"/>
        </a:p>
      </dgm:t>
    </dgm:pt>
    <dgm:pt modelId="{2AFBD18B-E6CF-48D1-A759-921F1A243369}" type="sibTrans" cxnId="{ADC882C9-26FF-4762-B617-C3FD6F1E2AFA}">
      <dgm:prSet/>
      <dgm:spPr/>
      <dgm:t>
        <a:bodyPr/>
        <a:lstStyle/>
        <a:p>
          <a:endParaRPr lang="ru-RU"/>
        </a:p>
      </dgm:t>
    </dgm:pt>
    <dgm:pt modelId="{5617CD08-77EE-49FA-B514-739B240E3762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Технологическая карта (если пособие по занятию для преподавателя)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001AC84C-9B41-4480-A3E8-32BE3F9A601F}" type="parTrans" cxnId="{26390E63-F286-439A-AD12-1186945A22BB}">
      <dgm:prSet/>
      <dgm:spPr/>
      <dgm:t>
        <a:bodyPr/>
        <a:lstStyle/>
        <a:p>
          <a:endParaRPr lang="ru-RU"/>
        </a:p>
      </dgm:t>
    </dgm:pt>
    <dgm:pt modelId="{70DF98A6-6B48-48BE-A163-440492EE4E19}" type="sibTrans" cxnId="{26390E63-F286-439A-AD12-1186945A22BB}">
      <dgm:prSet/>
      <dgm:spPr/>
      <dgm:t>
        <a:bodyPr/>
        <a:lstStyle/>
        <a:p>
          <a:endParaRPr lang="ru-RU"/>
        </a:p>
      </dgm:t>
    </dgm:pt>
    <dgm:pt modelId="{19F42EB0-3538-43A7-8EE2-2D8D0F7667EB}">
      <dgm:prSet custT="1"/>
      <dgm:spPr/>
      <dgm:t>
        <a:bodyPr/>
        <a:lstStyle/>
        <a:p>
          <a:r>
            <a:rPr lang="en-US" sz="1400" smtClean="0">
              <a:latin typeface="Times New Roman" pitchFamily="18" charset="0"/>
              <a:cs typeface="Times New Roman" pitchFamily="18" charset="0"/>
            </a:rPr>
            <a:t>Основная часть 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B687F69D-E6F3-4DDF-9EC9-25D04622E161}" type="parTrans" cxnId="{F194E170-613C-4323-96EF-766F2241EA39}">
      <dgm:prSet/>
      <dgm:spPr/>
      <dgm:t>
        <a:bodyPr/>
        <a:lstStyle/>
        <a:p>
          <a:endParaRPr lang="ru-RU"/>
        </a:p>
      </dgm:t>
    </dgm:pt>
    <dgm:pt modelId="{C03F3F12-ADCE-4BE2-AA86-6FEB591415E9}" type="sibTrans" cxnId="{F194E170-613C-4323-96EF-766F2241EA39}">
      <dgm:prSet/>
      <dgm:spPr/>
      <dgm:t>
        <a:bodyPr/>
        <a:lstStyle/>
        <a:p>
          <a:endParaRPr lang="ru-RU"/>
        </a:p>
      </dgm:t>
    </dgm:pt>
    <dgm:pt modelId="{5410A9C9-F6FB-43E6-B083-6D643AC627D1}">
      <dgm:prSet custT="1"/>
      <dgm:spPr/>
      <dgm:t>
        <a:bodyPr/>
        <a:lstStyle/>
        <a:p>
          <a:r>
            <a:rPr lang="ru-RU" sz="1400" smtClean="0">
              <a:latin typeface="Times New Roman" pitchFamily="18" charset="0"/>
              <a:cs typeface="Times New Roman" pitchFamily="18" charset="0"/>
            </a:rPr>
            <a:t>Заключение (тесты, эталоны к тестам)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8FD3E301-A0A9-4668-AB06-A966A7B67F72}" type="parTrans" cxnId="{8FD182D5-5D7A-4EC5-9D6D-7BFD6BD84A91}">
      <dgm:prSet/>
      <dgm:spPr/>
      <dgm:t>
        <a:bodyPr/>
        <a:lstStyle/>
        <a:p>
          <a:endParaRPr lang="ru-RU"/>
        </a:p>
      </dgm:t>
    </dgm:pt>
    <dgm:pt modelId="{C8801B6C-13E3-4589-B055-67B132AEF67E}" type="sibTrans" cxnId="{8FD182D5-5D7A-4EC5-9D6D-7BFD6BD84A91}">
      <dgm:prSet/>
      <dgm:spPr/>
      <dgm:t>
        <a:bodyPr/>
        <a:lstStyle/>
        <a:p>
          <a:endParaRPr lang="ru-RU"/>
        </a:p>
      </dgm:t>
    </dgm:pt>
    <dgm:pt modelId="{74CAE81A-7FBE-4CF9-B9D0-DAB541B74797}">
      <dgm:prSet custT="1"/>
      <dgm:spPr/>
      <dgm:t>
        <a:bodyPr/>
        <a:lstStyle/>
        <a:p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Список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использованн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ой литературы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37BD45C9-E502-40E4-84B3-9CED46DCF3C1}" type="parTrans" cxnId="{4EA6D9A6-0392-4FCA-B712-614E53DCF2A7}">
      <dgm:prSet/>
      <dgm:spPr/>
      <dgm:t>
        <a:bodyPr/>
        <a:lstStyle/>
        <a:p>
          <a:endParaRPr lang="ru-RU"/>
        </a:p>
      </dgm:t>
    </dgm:pt>
    <dgm:pt modelId="{9D9C0347-1DB2-481A-A1C5-273B19D5DA8F}" type="sibTrans" cxnId="{4EA6D9A6-0392-4FCA-B712-614E53DCF2A7}">
      <dgm:prSet/>
      <dgm:spPr/>
      <dgm:t>
        <a:bodyPr/>
        <a:lstStyle/>
        <a:p>
          <a:endParaRPr lang="ru-RU"/>
        </a:p>
      </dgm:t>
    </dgm:pt>
    <dgm:pt modelId="{CB0DFECE-7F22-4E13-8BBB-6E96F1A1F0A4}">
      <dgm:prSet custT="1"/>
      <dgm:spPr/>
      <dgm:t>
        <a:bodyPr/>
        <a:lstStyle/>
        <a:p>
          <a:r>
            <a:rPr lang="en-US" sz="1400" smtClean="0">
              <a:latin typeface="Times New Roman" pitchFamily="18" charset="0"/>
              <a:cs typeface="Times New Roman" pitchFamily="18" charset="0"/>
            </a:rPr>
            <a:t>Приложения</a:t>
          </a:r>
          <a:r>
            <a:rPr lang="ru-RU" sz="1400" smtClean="0">
              <a:latin typeface="Times New Roman" pitchFamily="18" charset="0"/>
              <a:cs typeface="Times New Roman" pitchFamily="18" charset="0"/>
            </a:rPr>
            <a:t> (дополнительный материал)</a:t>
          </a:r>
          <a:r>
            <a:rPr lang="en-US" sz="140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1AAC2E0A-BBD2-45E2-9DE8-5C0BB3D79B42}" type="parTrans" cxnId="{B0681483-1A4F-4479-B354-BD7B15DB608D}">
      <dgm:prSet/>
      <dgm:spPr/>
      <dgm:t>
        <a:bodyPr/>
        <a:lstStyle/>
        <a:p>
          <a:endParaRPr lang="ru-RU"/>
        </a:p>
      </dgm:t>
    </dgm:pt>
    <dgm:pt modelId="{D8C4F41B-C2DA-4460-8A1A-E1CDD1D0C142}" type="sibTrans" cxnId="{B0681483-1A4F-4479-B354-BD7B15DB608D}">
      <dgm:prSet/>
      <dgm:spPr/>
      <dgm:t>
        <a:bodyPr/>
        <a:lstStyle/>
        <a:p>
          <a:endParaRPr lang="ru-RU"/>
        </a:p>
      </dgm:t>
    </dgm:pt>
    <dgm:pt modelId="{F141E721-FC15-4E4F-AE25-0D5390D03055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Рецензия (внешняя, внутренняя)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7EB99940-5865-4885-98A5-018681DB0A9D}" type="parTrans" cxnId="{25777560-0FC7-440E-B7BA-65AE7484E0A5}">
      <dgm:prSet/>
      <dgm:spPr/>
      <dgm:t>
        <a:bodyPr/>
        <a:lstStyle/>
        <a:p>
          <a:endParaRPr lang="ru-RU"/>
        </a:p>
      </dgm:t>
    </dgm:pt>
    <dgm:pt modelId="{1C791A26-C0B1-48BF-9AE4-1403AF5840EF}" type="sibTrans" cxnId="{25777560-0FC7-440E-B7BA-65AE7484E0A5}">
      <dgm:prSet/>
      <dgm:spPr/>
      <dgm:t>
        <a:bodyPr/>
        <a:lstStyle/>
        <a:p>
          <a:endParaRPr lang="ru-RU"/>
        </a:p>
      </dgm:t>
    </dgm:pt>
    <dgm:pt modelId="{E79048AB-1CF7-400F-BC54-9EF8CC7D78C5}">
      <dgm:prSet custT="1"/>
      <dgm:spPr/>
      <dgm:t>
        <a:bodyPr/>
        <a:lstStyle/>
        <a:p>
          <a:r>
            <a:rPr lang="en-US" sz="1400" smtClean="0">
              <a:latin typeface="Times New Roman" pitchFamily="18" charset="0"/>
              <a:cs typeface="Times New Roman" pitchFamily="18" charset="0"/>
            </a:rPr>
            <a:t>Содержание. 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404B634C-CE12-4E19-A337-27677A8424FD}" type="parTrans" cxnId="{EE8280E0-8224-4DB7-B475-FD5CBC4F02DD}">
      <dgm:prSet/>
      <dgm:spPr/>
      <dgm:t>
        <a:bodyPr/>
        <a:lstStyle/>
        <a:p>
          <a:endParaRPr lang="ru-RU"/>
        </a:p>
      </dgm:t>
    </dgm:pt>
    <dgm:pt modelId="{22B18A81-F2A4-4FA8-842B-D6A6CEB17ED0}" type="sibTrans" cxnId="{EE8280E0-8224-4DB7-B475-FD5CBC4F02DD}">
      <dgm:prSet/>
      <dgm:spPr/>
      <dgm:t>
        <a:bodyPr/>
        <a:lstStyle/>
        <a:p>
          <a:endParaRPr lang="ru-RU"/>
        </a:p>
      </dgm:t>
    </dgm:pt>
    <dgm:pt modelId="{772BF9CE-1465-45DA-8F13-2D2E73F42E29}">
      <dgm:prSet custT="1"/>
      <dgm:spPr/>
      <dgm:t>
        <a:bodyPr/>
        <a:lstStyle/>
        <a:p>
          <a:r>
            <a:rPr lang="en-US" sz="1400" smtClean="0">
              <a:latin typeface="Times New Roman" pitchFamily="18" charset="0"/>
              <a:cs typeface="Times New Roman" pitchFamily="18" charset="0"/>
            </a:rPr>
            <a:t>Введение</a:t>
          </a:r>
          <a:r>
            <a:rPr lang="ru-RU" sz="1400" smtClean="0">
              <a:latin typeface="Times New Roman" pitchFamily="18" charset="0"/>
              <a:cs typeface="Times New Roman" pitchFamily="18" charset="0"/>
            </a:rPr>
            <a:t> (пояснительная записка)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1A06EE52-FE2E-472E-B58D-2FF644B4F305}" type="parTrans" cxnId="{1DDFC86A-361F-40BC-86D3-964EB30D3302}">
      <dgm:prSet/>
      <dgm:spPr/>
      <dgm:t>
        <a:bodyPr/>
        <a:lstStyle/>
        <a:p>
          <a:endParaRPr lang="ru-RU"/>
        </a:p>
      </dgm:t>
    </dgm:pt>
    <dgm:pt modelId="{7A2F3900-AB4D-4442-BD98-32FC701D0492}" type="sibTrans" cxnId="{1DDFC86A-361F-40BC-86D3-964EB30D3302}">
      <dgm:prSet/>
      <dgm:spPr/>
      <dgm:t>
        <a:bodyPr/>
        <a:lstStyle/>
        <a:p>
          <a:endParaRPr lang="ru-RU"/>
        </a:p>
      </dgm:t>
    </dgm:pt>
    <dgm:pt modelId="{C5E4412F-C035-453E-B6DA-342CE9F67415}">
      <dgm:prSet custT="1"/>
      <dgm:spPr/>
      <dgm:t>
        <a:bodyPr/>
        <a:lstStyle/>
        <a:p>
          <a:r>
            <a:rPr lang="ru-RU" sz="1400" smtClean="0">
              <a:latin typeface="Times New Roman" pitchFamily="18" charset="0"/>
              <a:cs typeface="Times New Roman" pitchFamily="18" charset="0"/>
            </a:rPr>
            <a:t>Стандарт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C2D88183-06A5-4EF6-8243-96FA5F3999D3}" type="parTrans" cxnId="{DF01BC2D-476B-4393-ABA5-A3F7B3C57999}">
      <dgm:prSet/>
      <dgm:spPr/>
      <dgm:t>
        <a:bodyPr/>
        <a:lstStyle/>
        <a:p>
          <a:endParaRPr lang="ru-RU"/>
        </a:p>
      </dgm:t>
    </dgm:pt>
    <dgm:pt modelId="{EC71CF06-1CE3-4170-A40F-BF41F5A72593}" type="sibTrans" cxnId="{DF01BC2D-476B-4393-ABA5-A3F7B3C57999}">
      <dgm:prSet/>
      <dgm:spPr/>
      <dgm:t>
        <a:bodyPr/>
        <a:lstStyle/>
        <a:p>
          <a:endParaRPr lang="ru-RU"/>
        </a:p>
      </dgm:t>
    </dgm:pt>
    <dgm:pt modelId="{26416EB6-DCE9-4B73-BD98-D71A36D2ED99}">
      <dgm:prSet custT="1"/>
      <dgm:spPr/>
      <dgm:t>
        <a:bodyPr/>
        <a:lstStyle/>
        <a:p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Графлогические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 структуры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13EE1A0E-75DE-428E-B0C9-0274E67CAE65}" type="parTrans" cxnId="{CFA06CE9-911E-4722-A5FA-71FAD2EF1B6A}">
      <dgm:prSet/>
      <dgm:spPr/>
      <dgm:t>
        <a:bodyPr/>
        <a:lstStyle/>
        <a:p>
          <a:endParaRPr lang="ru-RU"/>
        </a:p>
      </dgm:t>
    </dgm:pt>
    <dgm:pt modelId="{E36DFB6F-7E5C-4768-AD8B-B27ABE595F5A}" type="sibTrans" cxnId="{CFA06CE9-911E-4722-A5FA-71FAD2EF1B6A}">
      <dgm:prSet/>
      <dgm:spPr/>
      <dgm:t>
        <a:bodyPr/>
        <a:lstStyle/>
        <a:p>
          <a:endParaRPr lang="ru-RU"/>
        </a:p>
      </dgm:t>
    </dgm:pt>
    <dgm:pt modelId="{364B2AFE-FC7D-4207-9CE7-961CFCBBF7DF}">
      <dgm:prSet custT="1"/>
      <dgm:spPr/>
      <dgm:t>
        <a:bodyPr/>
        <a:lstStyle/>
        <a:p>
          <a:r>
            <a:rPr lang="ru-RU" sz="1400" smtClean="0">
              <a:latin typeface="Times New Roman" pitchFamily="18" charset="0"/>
              <a:cs typeface="Times New Roman" pitchFamily="18" charset="0"/>
            </a:rPr>
            <a:t>Технологическая карта (если пособие по занятию для преподавателя)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A5E2D8CB-02FF-4828-BB0E-CF34AE65A217}" type="parTrans" cxnId="{D2B7CD93-F501-40DB-B6BA-922E8DF3D575}">
      <dgm:prSet/>
      <dgm:spPr/>
      <dgm:t>
        <a:bodyPr/>
        <a:lstStyle/>
        <a:p>
          <a:endParaRPr lang="ru-RU"/>
        </a:p>
      </dgm:t>
    </dgm:pt>
    <dgm:pt modelId="{CE251ED9-22A1-4950-871D-A10A9AE7FD6B}" type="sibTrans" cxnId="{D2B7CD93-F501-40DB-B6BA-922E8DF3D575}">
      <dgm:prSet/>
      <dgm:spPr/>
      <dgm:t>
        <a:bodyPr/>
        <a:lstStyle/>
        <a:p>
          <a:endParaRPr lang="ru-RU"/>
        </a:p>
      </dgm:t>
    </dgm:pt>
    <dgm:pt modelId="{77423267-B2B2-498C-B1A3-AC6137F8EAD8}">
      <dgm:prSet custT="1"/>
      <dgm:spPr/>
      <dgm:t>
        <a:bodyPr/>
        <a:lstStyle/>
        <a:p>
          <a:r>
            <a:rPr lang="en-US" sz="1400" smtClean="0">
              <a:latin typeface="Times New Roman" pitchFamily="18" charset="0"/>
              <a:cs typeface="Times New Roman" pitchFamily="18" charset="0"/>
            </a:rPr>
            <a:t>Основная часть 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4B015757-206D-4ACC-B160-0C493F2A7607}" type="parTrans" cxnId="{C1E3ABE0-1D49-48AD-82C6-5B32087CBCDB}">
      <dgm:prSet/>
      <dgm:spPr/>
      <dgm:t>
        <a:bodyPr/>
        <a:lstStyle/>
        <a:p>
          <a:endParaRPr lang="ru-RU"/>
        </a:p>
      </dgm:t>
    </dgm:pt>
    <dgm:pt modelId="{94693E04-06DA-4003-828E-E0605A691DA1}" type="sibTrans" cxnId="{C1E3ABE0-1D49-48AD-82C6-5B32087CBCDB}">
      <dgm:prSet/>
      <dgm:spPr/>
      <dgm:t>
        <a:bodyPr/>
        <a:lstStyle/>
        <a:p>
          <a:endParaRPr lang="ru-RU"/>
        </a:p>
      </dgm:t>
    </dgm:pt>
    <dgm:pt modelId="{FEFD80F8-3C35-4903-8C53-D2A7025B292D}">
      <dgm:prSet custT="1"/>
      <dgm:spPr/>
      <dgm:t>
        <a:bodyPr/>
        <a:lstStyle/>
        <a:p>
          <a:r>
            <a:rPr lang="ru-RU" sz="1400" smtClean="0">
              <a:latin typeface="Times New Roman" pitchFamily="18" charset="0"/>
              <a:cs typeface="Times New Roman" pitchFamily="18" charset="0"/>
            </a:rPr>
            <a:t>Заключение (тесты, эталоны к тестам)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9E3DB85C-7CF7-4D98-B3CE-8449C4636642}" type="parTrans" cxnId="{50D79464-9528-4460-AC49-49028BF7E7B8}">
      <dgm:prSet/>
      <dgm:spPr/>
      <dgm:t>
        <a:bodyPr/>
        <a:lstStyle/>
        <a:p>
          <a:endParaRPr lang="ru-RU"/>
        </a:p>
      </dgm:t>
    </dgm:pt>
    <dgm:pt modelId="{E3D6D636-5D2E-4166-AB16-DC7AEC5C6BE6}" type="sibTrans" cxnId="{50D79464-9528-4460-AC49-49028BF7E7B8}">
      <dgm:prSet/>
      <dgm:spPr/>
      <dgm:t>
        <a:bodyPr/>
        <a:lstStyle/>
        <a:p>
          <a:endParaRPr lang="ru-RU"/>
        </a:p>
      </dgm:t>
    </dgm:pt>
    <dgm:pt modelId="{1FD2B99F-815D-442C-9C9B-725CD5254160}">
      <dgm:prSet custT="1"/>
      <dgm:spPr/>
      <dgm:t>
        <a:bodyPr/>
        <a:lstStyle/>
        <a:p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Список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использованн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ой литературы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987E5736-47CB-4BC6-A0D1-610CDF8120C6}" type="parTrans" cxnId="{94AE1B47-F897-4D07-8701-FC0D6CEC98D8}">
      <dgm:prSet/>
      <dgm:spPr/>
      <dgm:t>
        <a:bodyPr/>
        <a:lstStyle/>
        <a:p>
          <a:endParaRPr lang="ru-RU"/>
        </a:p>
      </dgm:t>
    </dgm:pt>
    <dgm:pt modelId="{563491E1-8622-4F64-8CD3-49C0651FD326}" type="sibTrans" cxnId="{94AE1B47-F897-4D07-8701-FC0D6CEC98D8}">
      <dgm:prSet/>
      <dgm:spPr/>
      <dgm:t>
        <a:bodyPr/>
        <a:lstStyle/>
        <a:p>
          <a:endParaRPr lang="ru-RU"/>
        </a:p>
      </dgm:t>
    </dgm:pt>
    <dgm:pt modelId="{E7EEBA8A-2B75-4BED-80D9-355A05193194}">
      <dgm:prSet custT="1"/>
      <dgm:spPr/>
      <dgm:t>
        <a:bodyPr/>
        <a:lstStyle/>
        <a:p>
          <a:r>
            <a:rPr lang="en-US" sz="1400" dirty="0" err="1" smtClean="0">
              <a:latin typeface="Times New Roman" pitchFamily="18" charset="0"/>
              <a:cs typeface="Times New Roman" pitchFamily="18" charset="0"/>
            </a:rPr>
            <a:t>Приложения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(дополнительный материал)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7D4CFB79-7C17-4D54-B0B4-440E181EF2FC}" type="parTrans" cxnId="{94140CA3-AE89-47A7-9DA8-148E7CCEECF2}">
      <dgm:prSet/>
      <dgm:spPr/>
      <dgm:t>
        <a:bodyPr/>
        <a:lstStyle/>
        <a:p>
          <a:endParaRPr lang="ru-RU"/>
        </a:p>
      </dgm:t>
    </dgm:pt>
    <dgm:pt modelId="{2CE83F8F-A501-4190-BBDB-A1DA41578ED8}" type="sibTrans" cxnId="{94140CA3-AE89-47A7-9DA8-148E7CCEECF2}">
      <dgm:prSet/>
      <dgm:spPr/>
      <dgm:t>
        <a:bodyPr/>
        <a:lstStyle/>
        <a:p>
          <a:endParaRPr lang="ru-RU"/>
        </a:p>
      </dgm:t>
    </dgm:pt>
    <dgm:pt modelId="{8F71A826-A636-4DD1-9B63-44D569063C35}" type="pres">
      <dgm:prSet presAssocID="{70AB3E1E-4F40-458C-A4CF-CBAB8DDFAA6E}" presName="Name0" presStyleCnt="0">
        <dgm:presLayoutVars>
          <dgm:dir/>
          <dgm:animLvl val="lvl"/>
          <dgm:resizeHandles val="exact"/>
        </dgm:presLayoutVars>
      </dgm:prSet>
      <dgm:spPr/>
    </dgm:pt>
    <dgm:pt modelId="{492CB460-64BB-40A0-89BE-4C7D79053D69}" type="pres">
      <dgm:prSet presAssocID="{0946504F-257D-4421-AEC8-724FF23BDF18}" presName="composite" presStyleCnt="0"/>
      <dgm:spPr/>
    </dgm:pt>
    <dgm:pt modelId="{6FF2E046-180A-47F8-9505-F1CE1D41D699}" type="pres">
      <dgm:prSet presAssocID="{0946504F-257D-4421-AEC8-724FF23BDF18}" presName="parTx" presStyleLbl="alignNode1" presStyleIdx="0" presStyleCnt="3" custLinFactNeighborX="-3170" custLinFactNeighborY="-27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69B5D2-8B39-44B6-94C0-A837CD78DE10}" type="pres">
      <dgm:prSet presAssocID="{0946504F-257D-4421-AEC8-724FF23BDF18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A84B21-DAB3-4DFE-A7D5-A8C7A10E8E6B}" type="pres">
      <dgm:prSet presAssocID="{229B1A7B-2731-47A8-988B-B4632ED305AB}" presName="space" presStyleCnt="0"/>
      <dgm:spPr/>
    </dgm:pt>
    <dgm:pt modelId="{E9945E4D-17C2-404C-A4BD-60647DC9382B}" type="pres">
      <dgm:prSet presAssocID="{E07D25FD-B92B-45C5-BAE5-99F6BD132CE9}" presName="composite" presStyleCnt="0"/>
      <dgm:spPr/>
    </dgm:pt>
    <dgm:pt modelId="{0FB25A3F-6DBC-402E-98B5-2257382B7D66}" type="pres">
      <dgm:prSet presAssocID="{E07D25FD-B92B-45C5-BAE5-99F6BD132CE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60FBAF-5594-4D14-86AF-979BF7FCC771}" type="pres">
      <dgm:prSet presAssocID="{E07D25FD-B92B-45C5-BAE5-99F6BD132CE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F4C57F-A7AC-4279-90BE-71DF23B8232A}" type="pres">
      <dgm:prSet presAssocID="{C9DC6F4F-4808-4872-827E-DA1B8BD38AD5}" presName="space" presStyleCnt="0"/>
      <dgm:spPr/>
    </dgm:pt>
    <dgm:pt modelId="{DB9E90BC-FEF0-4978-B575-FF5D5CE9D49F}" type="pres">
      <dgm:prSet presAssocID="{CCA24AA9-19A2-4B0E-BA39-0E68202D4AF4}" presName="composite" presStyleCnt="0"/>
      <dgm:spPr/>
    </dgm:pt>
    <dgm:pt modelId="{A02B98B5-DB5C-4FFE-AD40-98CA10D2F700}" type="pres">
      <dgm:prSet presAssocID="{CCA24AA9-19A2-4B0E-BA39-0E68202D4AF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45D875-C52E-44ED-900D-AED17673D2AE}" type="pres">
      <dgm:prSet presAssocID="{CCA24AA9-19A2-4B0E-BA39-0E68202D4AF4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BBD955-B777-450B-B780-51C2E11E6B0D}" type="presOf" srcId="{E7EEBA8A-2B75-4BED-80D9-355A05193194}" destId="{C745D875-C52E-44ED-900D-AED17673D2AE}" srcOrd="0" destOrd="10" presId="urn:microsoft.com/office/officeart/2005/8/layout/hList1"/>
    <dgm:cxn modelId="{B0F50AE1-5602-44AC-8900-2D39C01B9282}" srcId="{0946504F-257D-4421-AEC8-724FF23BDF18}" destId="{6EB147FA-D54C-497E-B3D1-FCBF476EFFA5}" srcOrd="0" destOrd="0" parTransId="{BC46B4CC-60E6-4EDA-A551-9442C13C53B3}" sibTransId="{74522B76-3BD2-448B-ABB6-6243DF79716D}"/>
    <dgm:cxn modelId="{51204334-58A4-4252-9A21-332ACD6F8639}" srcId="{0946504F-257D-4421-AEC8-724FF23BDF18}" destId="{CBC18FBC-FA4A-40F9-8306-3B43467815A4}" srcOrd="3" destOrd="0" parTransId="{43AC846B-3292-40FE-988C-F5FA8BB00528}" sibTransId="{411250E8-27BF-4EF3-B235-6061956DDCFA}"/>
    <dgm:cxn modelId="{2B99D85E-824C-461D-BBB8-1C56E6F72793}" type="presOf" srcId="{DE10E0E8-DF93-49B0-B3BB-5887B82E7B3F}" destId="{C460FBAF-5594-4D14-86AF-979BF7FCC771}" srcOrd="0" destOrd="3" presId="urn:microsoft.com/office/officeart/2005/8/layout/hList1"/>
    <dgm:cxn modelId="{27BDEE06-A7B9-4224-A009-ECB68B3A3C2B}" srcId="{0946504F-257D-4421-AEC8-724FF23BDF18}" destId="{86C6FEBA-9641-4AF4-B41A-F357C93D7A8E}" srcOrd="4" destOrd="0" parTransId="{6F45C1E7-D1DC-41C9-8E9E-2F1E8A0884D4}" sibTransId="{C5815F54-FD66-4626-832C-1E674F44AE6B}"/>
    <dgm:cxn modelId="{8FD182D5-5D7A-4EC5-9D6D-7BFD6BD84A91}" srcId="{E07D25FD-B92B-45C5-BAE5-99F6BD132CE9}" destId="{5410A9C9-F6FB-43E6-B083-6D643AC627D1}" srcOrd="8" destOrd="0" parTransId="{8FD3E301-A0A9-4668-AB06-A966A7B67F72}" sibTransId="{C8801B6C-13E3-4589-B055-67B132AEF67E}"/>
    <dgm:cxn modelId="{5E56701F-D0A1-4379-BBBF-DAAE8E67BBBE}" type="presOf" srcId="{5410A9C9-F6FB-43E6-B083-6D643AC627D1}" destId="{C460FBAF-5594-4D14-86AF-979BF7FCC771}" srcOrd="0" destOrd="8" presId="urn:microsoft.com/office/officeart/2005/8/layout/hList1"/>
    <dgm:cxn modelId="{092AC251-DD02-413C-A416-59911DBD765C}" srcId="{0946504F-257D-4421-AEC8-724FF23BDF18}" destId="{8D130DA1-1059-4516-80B4-7BA34E322A7A}" srcOrd="9" destOrd="0" parTransId="{CD8A9BCA-2594-4C65-943C-EF20645442F0}" sibTransId="{C43D7FED-96E6-4378-B91B-69701B5A71DE}"/>
    <dgm:cxn modelId="{2899643B-71CB-4439-9FEC-FEDAF3542C0A}" type="presOf" srcId="{364B2AFE-FC7D-4207-9CE7-961CFCBBF7DF}" destId="{C745D875-C52E-44ED-900D-AED17673D2AE}" srcOrd="0" destOrd="6" presId="urn:microsoft.com/office/officeart/2005/8/layout/hList1"/>
    <dgm:cxn modelId="{F4728109-8ADD-492E-927E-2EAFA50BFA5D}" srcId="{E07D25FD-B92B-45C5-BAE5-99F6BD132CE9}" destId="{CD7E398B-A8F5-49A4-B0BD-1E3E4018C00A}" srcOrd="4" destOrd="0" parTransId="{4DE00DC6-BB9F-401C-93D9-FC57C19BDF71}" sibTransId="{152938A5-BC35-411E-A98A-8F923A17E6FA}"/>
    <dgm:cxn modelId="{7AF774BE-6DA4-4968-8F08-A8B0D60B587D}" type="presOf" srcId="{CD7E398B-A8F5-49A4-B0BD-1E3E4018C00A}" destId="{C460FBAF-5594-4D14-86AF-979BF7FCC771}" srcOrd="0" destOrd="4" presId="urn:microsoft.com/office/officeart/2005/8/layout/hList1"/>
    <dgm:cxn modelId="{486F615D-CF9F-48F2-9A2F-F129E5FC63FE}" type="presOf" srcId="{5617CD08-77EE-49FA-B514-739B240E3762}" destId="{C460FBAF-5594-4D14-86AF-979BF7FCC771}" srcOrd="0" destOrd="6" presId="urn:microsoft.com/office/officeart/2005/8/layout/hList1"/>
    <dgm:cxn modelId="{FAD8AAF9-390B-49B5-8D02-B3E5B7D3827E}" type="presOf" srcId="{26416EB6-DCE9-4B73-BD98-D71A36D2ED99}" destId="{C745D875-C52E-44ED-900D-AED17673D2AE}" srcOrd="0" destOrd="5" presId="urn:microsoft.com/office/officeart/2005/8/layout/hList1"/>
    <dgm:cxn modelId="{44F0D2F6-CCD5-4BBE-9C00-BDA2EF358AC9}" type="presOf" srcId="{CB0DFECE-7F22-4E13-8BBB-6E96F1A1F0A4}" destId="{C460FBAF-5594-4D14-86AF-979BF7FCC771}" srcOrd="0" destOrd="10" presId="urn:microsoft.com/office/officeart/2005/8/layout/hList1"/>
    <dgm:cxn modelId="{26390E63-F286-439A-AD12-1186945A22BB}" srcId="{E07D25FD-B92B-45C5-BAE5-99F6BD132CE9}" destId="{5617CD08-77EE-49FA-B514-739B240E3762}" srcOrd="6" destOrd="0" parTransId="{001AC84C-9B41-4480-A3E8-32BE3F9A601F}" sibTransId="{70DF98A6-6B48-48BE-A163-440492EE4E19}"/>
    <dgm:cxn modelId="{EF62D3A8-7E21-4960-B524-93A72118229A}" type="presOf" srcId="{E07D25FD-B92B-45C5-BAE5-99F6BD132CE9}" destId="{0FB25A3F-6DBC-402E-98B5-2257382B7D66}" srcOrd="0" destOrd="0" presId="urn:microsoft.com/office/officeart/2005/8/layout/hList1"/>
    <dgm:cxn modelId="{6E4ED6E2-0B76-40A6-B33C-235DB4B2EABB}" srcId="{E07D25FD-B92B-45C5-BAE5-99F6BD132CE9}" destId="{51014A4C-64ED-426E-B0E9-39FAF32E709E}" srcOrd="0" destOrd="0" parTransId="{BC20AEB3-D0C6-4DF1-9E07-B83BF613F5E2}" sibTransId="{FF1F50F0-60E6-4092-9F91-6089BEE7821A}"/>
    <dgm:cxn modelId="{D2B7CD93-F501-40DB-B6BA-922E8DF3D575}" srcId="{CCA24AA9-19A2-4B0E-BA39-0E68202D4AF4}" destId="{364B2AFE-FC7D-4207-9CE7-961CFCBBF7DF}" srcOrd="6" destOrd="0" parTransId="{A5E2D8CB-02FF-4828-BB0E-CF34AE65A217}" sibTransId="{CE251ED9-22A1-4950-871D-A10A9AE7FD6B}"/>
    <dgm:cxn modelId="{5912540B-AA8A-4081-8806-0597E337CD42}" srcId="{70AB3E1E-4F40-458C-A4CF-CBAB8DDFAA6E}" destId="{CCA24AA9-19A2-4B0E-BA39-0E68202D4AF4}" srcOrd="2" destOrd="0" parTransId="{9F7D7573-14B7-4C6A-A489-9A2FF06C3958}" sibTransId="{80C22FD1-A0F2-44C3-AD3A-64E6D7ADC2F1}"/>
    <dgm:cxn modelId="{CFA06CE9-911E-4722-A5FA-71FAD2EF1B6A}" srcId="{CCA24AA9-19A2-4B0E-BA39-0E68202D4AF4}" destId="{26416EB6-DCE9-4B73-BD98-D71A36D2ED99}" srcOrd="5" destOrd="0" parTransId="{13EE1A0E-75DE-428E-B0C9-0274E67CAE65}" sibTransId="{E36DFB6F-7E5C-4768-AD8B-B27ABE595F5A}"/>
    <dgm:cxn modelId="{65434148-9733-44D6-98DB-3E754AAAC32F}" type="presOf" srcId="{DFC485B4-2612-4F05-BAF8-47E19631933E}" destId="{C745D875-C52E-44ED-900D-AED17673D2AE}" srcOrd="0" destOrd="0" presId="urn:microsoft.com/office/officeart/2005/8/layout/hList1"/>
    <dgm:cxn modelId="{4CFED44F-0FAC-4DCB-9086-F0BBAB576A48}" type="presOf" srcId="{70AB3E1E-4F40-458C-A4CF-CBAB8DDFAA6E}" destId="{8F71A826-A636-4DD1-9B63-44D569063C35}" srcOrd="0" destOrd="0" presId="urn:microsoft.com/office/officeart/2005/8/layout/hList1"/>
    <dgm:cxn modelId="{1407B6A8-CF29-48B6-A6F1-25E29ECA2CC9}" srcId="{CCA24AA9-19A2-4B0E-BA39-0E68202D4AF4}" destId="{DFC485B4-2612-4F05-BAF8-47E19631933E}" srcOrd="0" destOrd="0" parTransId="{763231B2-8F61-4882-AC1D-B56D3B1A2072}" sibTransId="{58D91D14-41EB-4502-89FA-4C4DF255A8DF}"/>
    <dgm:cxn modelId="{1DDFC86A-361F-40BC-86D3-964EB30D3302}" srcId="{CCA24AA9-19A2-4B0E-BA39-0E68202D4AF4}" destId="{772BF9CE-1465-45DA-8F13-2D2E73F42E29}" srcOrd="3" destOrd="0" parTransId="{1A06EE52-FE2E-472E-B58D-2FF644B4F305}" sibTransId="{7A2F3900-AB4D-4442-BD98-32FC701D0492}"/>
    <dgm:cxn modelId="{E42A5C3D-688F-4BA0-B26E-00976AC1068F}" type="presOf" srcId="{CCA24AA9-19A2-4B0E-BA39-0E68202D4AF4}" destId="{A02B98B5-DB5C-4FFE-AD40-98CA10D2F700}" srcOrd="0" destOrd="0" presId="urn:microsoft.com/office/officeart/2005/8/layout/hList1"/>
    <dgm:cxn modelId="{4EA6D9A6-0392-4FCA-B712-614E53DCF2A7}" srcId="{E07D25FD-B92B-45C5-BAE5-99F6BD132CE9}" destId="{74CAE81A-7FBE-4CF9-B9D0-DAB541B74797}" srcOrd="9" destOrd="0" parTransId="{37BD45C9-E502-40E4-84B3-9CED46DCF3C1}" sibTransId="{9D9C0347-1DB2-481A-A1C5-273B19D5DA8F}"/>
    <dgm:cxn modelId="{2531C348-7CC5-43D4-8A52-617E72A93ACD}" type="presOf" srcId="{86C6FEBA-9641-4AF4-B41A-F357C93D7A8E}" destId="{6169B5D2-8B39-44B6-94C0-A837CD78DE10}" srcOrd="0" destOrd="4" presId="urn:microsoft.com/office/officeart/2005/8/layout/hList1"/>
    <dgm:cxn modelId="{DCEA7DEE-48E2-463A-B0F9-C63CA0E676BE}" type="presOf" srcId="{D560BF3F-4332-4F70-B942-44231D068EE7}" destId="{6169B5D2-8B39-44B6-94C0-A837CD78DE10}" srcOrd="0" destOrd="1" presId="urn:microsoft.com/office/officeart/2005/8/layout/hList1"/>
    <dgm:cxn modelId="{4DB66242-6092-48A0-87FD-8CD8AE2B61D7}" type="presOf" srcId="{0EA63CD9-7FBD-46FE-98ED-C57E4B91958F}" destId="{C460FBAF-5594-4D14-86AF-979BF7FCC771}" srcOrd="0" destOrd="1" presId="urn:microsoft.com/office/officeart/2005/8/layout/hList1"/>
    <dgm:cxn modelId="{C1E3ABE0-1D49-48AD-82C6-5B32087CBCDB}" srcId="{CCA24AA9-19A2-4B0E-BA39-0E68202D4AF4}" destId="{77423267-B2B2-498C-B1A3-AC6137F8EAD8}" srcOrd="7" destOrd="0" parTransId="{4B015757-206D-4ACC-B160-0C493F2A7607}" sibTransId="{94693E04-06DA-4003-828E-E0605A691DA1}"/>
    <dgm:cxn modelId="{497DE61F-E0F9-4A25-9795-0530293B1327}" srcId="{E07D25FD-B92B-45C5-BAE5-99F6BD132CE9}" destId="{0EA63CD9-7FBD-46FE-98ED-C57E4B91958F}" srcOrd="1" destOrd="0" parTransId="{A7AE7153-8AD3-4555-B875-D1F528C72EB1}" sibTransId="{6EDCC526-A4FE-4B14-A3D2-B04523A30E2C}"/>
    <dgm:cxn modelId="{845C633D-51EC-400D-A2F6-8CDF5048ADE1}" srcId="{0946504F-257D-4421-AEC8-724FF23BDF18}" destId="{4AB613B3-5518-4B33-A47A-2656AA5B7F32}" srcOrd="10" destOrd="0" parTransId="{AB826C9E-4885-4359-926D-E22956955B72}" sibTransId="{33CCC7A7-7EBA-48D1-BDDB-C4695F30AA70}"/>
    <dgm:cxn modelId="{96C91B48-7761-4571-8AB1-163528784C21}" srcId="{E07D25FD-B92B-45C5-BAE5-99F6BD132CE9}" destId="{DE10E0E8-DF93-49B0-B3BB-5887B82E7B3F}" srcOrd="3" destOrd="0" parTransId="{DEFA19EC-71EC-4166-8D84-319EF9368BDF}" sibTransId="{B6D1569E-024B-4B62-BCD5-131BDB4DBB5D}"/>
    <dgm:cxn modelId="{25777560-0FC7-440E-B7BA-65AE7484E0A5}" srcId="{CCA24AA9-19A2-4B0E-BA39-0E68202D4AF4}" destId="{F141E721-FC15-4E4F-AE25-0D5390D03055}" srcOrd="1" destOrd="0" parTransId="{7EB99940-5865-4885-98A5-018681DB0A9D}" sibTransId="{1C791A26-C0B1-48BF-9AE4-1403AF5840EF}"/>
    <dgm:cxn modelId="{236CB8B0-0922-4109-80F3-798E8322A2CA}" type="presOf" srcId="{3083A1D9-1DCC-4357-83DC-39B14157EB0A}" destId="{6169B5D2-8B39-44B6-94C0-A837CD78DE10}" srcOrd="0" destOrd="5" presId="urn:microsoft.com/office/officeart/2005/8/layout/hList1"/>
    <dgm:cxn modelId="{0CE7D871-C948-437C-846E-525C1D637B02}" type="presOf" srcId="{4AB613B3-5518-4B33-A47A-2656AA5B7F32}" destId="{6169B5D2-8B39-44B6-94C0-A837CD78DE10}" srcOrd="0" destOrd="10" presId="urn:microsoft.com/office/officeart/2005/8/layout/hList1"/>
    <dgm:cxn modelId="{E6AE8938-D260-4AFF-80FB-D5A982CF2D5D}" type="presOf" srcId="{8BC868F2-0FF8-4127-87EF-E2BBCD88971B}" destId="{6169B5D2-8B39-44B6-94C0-A837CD78DE10}" srcOrd="0" destOrd="7" presId="urn:microsoft.com/office/officeart/2005/8/layout/hList1"/>
    <dgm:cxn modelId="{DF01BC2D-476B-4393-ABA5-A3F7B3C57999}" srcId="{CCA24AA9-19A2-4B0E-BA39-0E68202D4AF4}" destId="{C5E4412F-C035-453E-B6DA-342CE9F67415}" srcOrd="4" destOrd="0" parTransId="{C2D88183-06A5-4EF6-8243-96FA5F3999D3}" sibTransId="{EC71CF06-1CE3-4170-A40F-BF41F5A72593}"/>
    <dgm:cxn modelId="{94AE1B47-F897-4D07-8701-FC0D6CEC98D8}" srcId="{CCA24AA9-19A2-4B0E-BA39-0E68202D4AF4}" destId="{1FD2B99F-815D-442C-9C9B-725CD5254160}" srcOrd="9" destOrd="0" parTransId="{987E5736-47CB-4BC6-A0D1-610CDF8120C6}" sibTransId="{563491E1-8622-4F64-8CD3-49C0651FD326}"/>
    <dgm:cxn modelId="{D710E858-D0A8-4C62-A43A-CCB434468C9E}" type="presOf" srcId="{51014A4C-64ED-426E-B0E9-39FAF32E709E}" destId="{C460FBAF-5594-4D14-86AF-979BF7FCC771}" srcOrd="0" destOrd="0" presId="urn:microsoft.com/office/officeart/2005/8/layout/hList1"/>
    <dgm:cxn modelId="{3F9BD6E9-E079-401E-AD9B-9F700268169B}" type="presOf" srcId="{1FD2B99F-815D-442C-9C9B-725CD5254160}" destId="{C745D875-C52E-44ED-900D-AED17673D2AE}" srcOrd="0" destOrd="9" presId="urn:microsoft.com/office/officeart/2005/8/layout/hList1"/>
    <dgm:cxn modelId="{ADC882C9-26FF-4762-B617-C3FD6F1E2AFA}" srcId="{E07D25FD-B92B-45C5-BAE5-99F6BD132CE9}" destId="{5A954191-B6E0-410D-87DD-D6EC9C80C683}" srcOrd="5" destOrd="0" parTransId="{4B6C8762-AB98-4260-A439-8D349E627119}" sibTransId="{2AFBD18B-E6CF-48D1-A759-921F1A243369}"/>
    <dgm:cxn modelId="{EB0F99DE-43BD-4B1E-AED5-0D12B6C6CA28}" srcId="{0946504F-257D-4421-AEC8-724FF23BDF18}" destId="{3083A1D9-1DCC-4357-83DC-39B14157EB0A}" srcOrd="5" destOrd="0" parTransId="{8D491F62-BF2A-4130-9D2C-279B4DB13488}" sibTransId="{C81755F6-6ECF-45F1-B083-DDB87461A491}"/>
    <dgm:cxn modelId="{999ADF8E-102B-4D4F-B81C-838417714F01}" type="presOf" srcId="{749FE64B-0B5A-45C0-919F-48B4A72A507B}" destId="{6169B5D2-8B39-44B6-94C0-A837CD78DE10}" srcOrd="0" destOrd="6" presId="urn:microsoft.com/office/officeart/2005/8/layout/hList1"/>
    <dgm:cxn modelId="{F194E170-613C-4323-96EF-766F2241EA39}" srcId="{E07D25FD-B92B-45C5-BAE5-99F6BD132CE9}" destId="{19F42EB0-3538-43A7-8EE2-2D8D0F7667EB}" srcOrd="7" destOrd="0" parTransId="{B687F69D-E6F3-4DDF-9EC9-25D04622E161}" sibTransId="{C03F3F12-ADCE-4BE2-AA86-6FEB591415E9}"/>
    <dgm:cxn modelId="{D3BCCEB6-872E-443A-859D-494908B2BBC6}" type="presOf" srcId="{74CAE81A-7FBE-4CF9-B9D0-DAB541B74797}" destId="{C460FBAF-5594-4D14-86AF-979BF7FCC771}" srcOrd="0" destOrd="9" presId="urn:microsoft.com/office/officeart/2005/8/layout/hList1"/>
    <dgm:cxn modelId="{E9F7103A-0F33-4A25-B3B2-52810A241F5D}" srcId="{0946504F-257D-4421-AEC8-724FF23BDF18}" destId="{D560BF3F-4332-4F70-B942-44231D068EE7}" srcOrd="1" destOrd="0" parTransId="{EB00B035-A77A-4A54-8978-65692AA9E7D1}" sibTransId="{AEEB4FD2-506F-48C6-8A49-E6C9353959D7}"/>
    <dgm:cxn modelId="{E6034B74-7F1F-4260-9997-FC57522C2B76}" type="presOf" srcId="{FEFD80F8-3C35-4903-8C53-D2A7025B292D}" destId="{C745D875-C52E-44ED-900D-AED17673D2AE}" srcOrd="0" destOrd="8" presId="urn:microsoft.com/office/officeart/2005/8/layout/hList1"/>
    <dgm:cxn modelId="{B535CEE0-F3BD-4616-9089-57653467DC22}" type="presOf" srcId="{C5E4412F-C035-453E-B6DA-342CE9F67415}" destId="{C745D875-C52E-44ED-900D-AED17673D2AE}" srcOrd="0" destOrd="4" presId="urn:microsoft.com/office/officeart/2005/8/layout/hList1"/>
    <dgm:cxn modelId="{1CDEA132-3165-44B6-9A5F-7BC4BC819C8D}" srcId="{E07D25FD-B92B-45C5-BAE5-99F6BD132CE9}" destId="{7DE4B48E-984A-434D-B93E-62A0D5A0C43F}" srcOrd="2" destOrd="0" parTransId="{4A68780A-E3F6-4E00-8E61-4C306B9FA33C}" sibTransId="{C8D5EF7A-692D-408E-ABF2-592785CAB4B0}"/>
    <dgm:cxn modelId="{50D79464-9528-4460-AC49-49028BF7E7B8}" srcId="{CCA24AA9-19A2-4B0E-BA39-0E68202D4AF4}" destId="{FEFD80F8-3C35-4903-8C53-D2A7025B292D}" srcOrd="8" destOrd="0" parTransId="{9E3DB85C-7CF7-4D98-B3CE-8449C4636642}" sibTransId="{E3D6D636-5D2E-4166-AB16-DC7AEC5C6BE6}"/>
    <dgm:cxn modelId="{8ECF190B-7831-45CF-ABBF-E9DB05BCCF22}" type="presOf" srcId="{F141E721-FC15-4E4F-AE25-0D5390D03055}" destId="{C745D875-C52E-44ED-900D-AED17673D2AE}" srcOrd="0" destOrd="1" presId="urn:microsoft.com/office/officeart/2005/8/layout/hList1"/>
    <dgm:cxn modelId="{EE8280E0-8224-4DB7-B475-FD5CBC4F02DD}" srcId="{CCA24AA9-19A2-4B0E-BA39-0E68202D4AF4}" destId="{E79048AB-1CF7-400F-BC54-9EF8CC7D78C5}" srcOrd="2" destOrd="0" parTransId="{404B634C-CE12-4E19-A337-27677A8424FD}" sibTransId="{22B18A81-F2A4-4FA8-842B-D6A6CEB17ED0}"/>
    <dgm:cxn modelId="{14F21A3F-D3E8-471D-81FF-21372EC79D4D}" type="presOf" srcId="{E79048AB-1CF7-400F-BC54-9EF8CC7D78C5}" destId="{C745D875-C52E-44ED-900D-AED17673D2AE}" srcOrd="0" destOrd="2" presId="urn:microsoft.com/office/officeart/2005/8/layout/hList1"/>
    <dgm:cxn modelId="{FCAFFAEE-A941-4466-8492-D6E57D2EA624}" type="presOf" srcId="{0946504F-257D-4421-AEC8-724FF23BDF18}" destId="{6FF2E046-180A-47F8-9505-F1CE1D41D699}" srcOrd="0" destOrd="0" presId="urn:microsoft.com/office/officeart/2005/8/layout/hList1"/>
    <dgm:cxn modelId="{197602D6-3107-4E2C-A447-CF2356CBF81F}" type="presOf" srcId="{6EB147FA-D54C-497E-B3D1-FCBF476EFFA5}" destId="{6169B5D2-8B39-44B6-94C0-A837CD78DE10}" srcOrd="0" destOrd="0" presId="urn:microsoft.com/office/officeart/2005/8/layout/hList1"/>
    <dgm:cxn modelId="{94140CA3-AE89-47A7-9DA8-148E7CCEECF2}" srcId="{CCA24AA9-19A2-4B0E-BA39-0E68202D4AF4}" destId="{E7EEBA8A-2B75-4BED-80D9-355A05193194}" srcOrd="10" destOrd="0" parTransId="{7D4CFB79-7C17-4D54-B0B4-440E181EF2FC}" sibTransId="{2CE83F8F-A501-4190-BBDB-A1DA41578ED8}"/>
    <dgm:cxn modelId="{21B8DE9D-0A6E-4567-8FC0-A1752A8200C9}" type="presOf" srcId="{74C9D0B8-09B0-49F9-AFE4-B6EB6BA9E9AC}" destId="{6169B5D2-8B39-44B6-94C0-A837CD78DE10}" srcOrd="0" destOrd="8" presId="urn:microsoft.com/office/officeart/2005/8/layout/hList1"/>
    <dgm:cxn modelId="{E0029C22-8E42-4210-BD56-12D5A8A88EEC}" type="presOf" srcId="{CE9E15F3-AA88-49AB-B2B1-F6BCCA91744F}" destId="{6169B5D2-8B39-44B6-94C0-A837CD78DE10}" srcOrd="0" destOrd="2" presId="urn:microsoft.com/office/officeart/2005/8/layout/hList1"/>
    <dgm:cxn modelId="{3CC98FBB-A2B7-4F36-B941-B1B60634A000}" type="presOf" srcId="{19F42EB0-3538-43A7-8EE2-2D8D0F7667EB}" destId="{C460FBAF-5594-4D14-86AF-979BF7FCC771}" srcOrd="0" destOrd="7" presId="urn:microsoft.com/office/officeart/2005/8/layout/hList1"/>
    <dgm:cxn modelId="{C28B3317-4C27-490D-9B41-61C82402C327}" srcId="{0946504F-257D-4421-AEC8-724FF23BDF18}" destId="{74C9D0B8-09B0-49F9-AFE4-B6EB6BA9E9AC}" srcOrd="8" destOrd="0" parTransId="{764A9424-ECCE-4BC3-8DFF-83A284CEEAD4}" sibTransId="{5127FEBA-2FBF-477B-AA1C-DCA99B0B1D6F}"/>
    <dgm:cxn modelId="{AAD2D7BF-4826-454B-B033-F03C6D6149A1}" type="presOf" srcId="{5A954191-B6E0-410D-87DD-D6EC9C80C683}" destId="{C460FBAF-5594-4D14-86AF-979BF7FCC771}" srcOrd="0" destOrd="5" presId="urn:microsoft.com/office/officeart/2005/8/layout/hList1"/>
    <dgm:cxn modelId="{16CF66A2-63AD-474F-8736-220D5722183A}" srcId="{70AB3E1E-4F40-458C-A4CF-CBAB8DDFAA6E}" destId="{E07D25FD-B92B-45C5-BAE5-99F6BD132CE9}" srcOrd="1" destOrd="0" parTransId="{F47E2C62-45BA-48BE-B2E4-F3DF5FAE3381}" sibTransId="{C9DC6F4F-4808-4872-827E-DA1B8BD38AD5}"/>
    <dgm:cxn modelId="{8AB2E80B-5575-4D8B-887F-F3DAABCA41E8}" srcId="{70AB3E1E-4F40-458C-A4CF-CBAB8DDFAA6E}" destId="{0946504F-257D-4421-AEC8-724FF23BDF18}" srcOrd="0" destOrd="0" parTransId="{6C5A0E65-3E4D-48D6-84DC-D17C03AA2D58}" sibTransId="{229B1A7B-2731-47A8-988B-B4632ED305AB}"/>
    <dgm:cxn modelId="{58A5C248-4198-4987-BA7A-D7901E14F384}" type="presOf" srcId="{772BF9CE-1465-45DA-8F13-2D2E73F42E29}" destId="{C745D875-C52E-44ED-900D-AED17673D2AE}" srcOrd="0" destOrd="3" presId="urn:microsoft.com/office/officeart/2005/8/layout/hList1"/>
    <dgm:cxn modelId="{B0681483-1A4F-4479-B354-BD7B15DB608D}" srcId="{E07D25FD-B92B-45C5-BAE5-99F6BD132CE9}" destId="{CB0DFECE-7F22-4E13-8BBB-6E96F1A1F0A4}" srcOrd="10" destOrd="0" parTransId="{1AAC2E0A-BBD2-45E2-9DE8-5C0BB3D79B42}" sibTransId="{D8C4F41B-C2DA-4460-8A1A-E1CDD1D0C142}"/>
    <dgm:cxn modelId="{C1C3F1C8-561C-4637-9BBF-005DCFADF0CA}" type="presOf" srcId="{CBC18FBC-FA4A-40F9-8306-3B43467815A4}" destId="{6169B5D2-8B39-44B6-94C0-A837CD78DE10}" srcOrd="0" destOrd="3" presId="urn:microsoft.com/office/officeart/2005/8/layout/hList1"/>
    <dgm:cxn modelId="{01D76F0D-EF85-4638-B458-C2FDB0AD8CE5}" srcId="{0946504F-257D-4421-AEC8-724FF23BDF18}" destId="{749FE64B-0B5A-45C0-919F-48B4A72A507B}" srcOrd="6" destOrd="0" parTransId="{64605986-00AD-4C48-B297-00AF1B86EAC5}" sibTransId="{2E81F593-8738-4970-99A2-2504E17DAB9D}"/>
    <dgm:cxn modelId="{575861BC-B29C-4D8D-95BD-7AE7F174936B}" srcId="{0946504F-257D-4421-AEC8-724FF23BDF18}" destId="{CE9E15F3-AA88-49AB-B2B1-F6BCCA91744F}" srcOrd="2" destOrd="0" parTransId="{17A10134-74A0-48C4-96E6-C8223AEB1DA2}" sibTransId="{745DAA90-6105-4682-8DAC-3C05D42F2BD6}"/>
    <dgm:cxn modelId="{282D4715-B419-4067-A2FF-635FAABE770A}" srcId="{0946504F-257D-4421-AEC8-724FF23BDF18}" destId="{8BC868F2-0FF8-4127-87EF-E2BBCD88971B}" srcOrd="7" destOrd="0" parTransId="{AD54236E-4524-4563-805D-49E636E951CF}" sibTransId="{131B8ADD-0EF0-48C4-AB65-95D21F71C1B6}"/>
    <dgm:cxn modelId="{BAE72878-DED7-4C39-BFB7-47B3E0E18A4F}" type="presOf" srcId="{8D130DA1-1059-4516-80B4-7BA34E322A7A}" destId="{6169B5D2-8B39-44B6-94C0-A837CD78DE10}" srcOrd="0" destOrd="9" presId="urn:microsoft.com/office/officeart/2005/8/layout/hList1"/>
    <dgm:cxn modelId="{9BCD9C30-15AB-43FE-9D0A-D3497747C56C}" type="presOf" srcId="{77423267-B2B2-498C-B1A3-AC6137F8EAD8}" destId="{C745D875-C52E-44ED-900D-AED17673D2AE}" srcOrd="0" destOrd="7" presId="urn:microsoft.com/office/officeart/2005/8/layout/hList1"/>
    <dgm:cxn modelId="{55BA58A7-BA56-44C4-A18B-67A34E17E57F}" type="presOf" srcId="{7DE4B48E-984A-434D-B93E-62A0D5A0C43F}" destId="{C460FBAF-5594-4D14-86AF-979BF7FCC771}" srcOrd="0" destOrd="2" presId="urn:microsoft.com/office/officeart/2005/8/layout/hList1"/>
    <dgm:cxn modelId="{E822099E-3838-4316-A208-316EBAE4A819}" type="presParOf" srcId="{8F71A826-A636-4DD1-9B63-44D569063C35}" destId="{492CB460-64BB-40A0-89BE-4C7D79053D69}" srcOrd="0" destOrd="0" presId="urn:microsoft.com/office/officeart/2005/8/layout/hList1"/>
    <dgm:cxn modelId="{D9D42DEC-1AB0-4F4C-9AB1-C9E5C8CCAC26}" type="presParOf" srcId="{492CB460-64BB-40A0-89BE-4C7D79053D69}" destId="{6FF2E046-180A-47F8-9505-F1CE1D41D699}" srcOrd="0" destOrd="0" presId="urn:microsoft.com/office/officeart/2005/8/layout/hList1"/>
    <dgm:cxn modelId="{B83C2039-5840-4270-8B0B-E960E668193D}" type="presParOf" srcId="{492CB460-64BB-40A0-89BE-4C7D79053D69}" destId="{6169B5D2-8B39-44B6-94C0-A837CD78DE10}" srcOrd="1" destOrd="0" presId="urn:microsoft.com/office/officeart/2005/8/layout/hList1"/>
    <dgm:cxn modelId="{5094E676-D515-4F20-BF14-BC1B2F5B618E}" type="presParOf" srcId="{8F71A826-A636-4DD1-9B63-44D569063C35}" destId="{26A84B21-DAB3-4DFE-A7D5-A8C7A10E8E6B}" srcOrd="1" destOrd="0" presId="urn:microsoft.com/office/officeart/2005/8/layout/hList1"/>
    <dgm:cxn modelId="{34E700C1-41F7-44C6-B1E9-A48BEBBBBA04}" type="presParOf" srcId="{8F71A826-A636-4DD1-9B63-44D569063C35}" destId="{E9945E4D-17C2-404C-A4BD-60647DC9382B}" srcOrd="2" destOrd="0" presId="urn:microsoft.com/office/officeart/2005/8/layout/hList1"/>
    <dgm:cxn modelId="{35E0B6E7-FDAF-4125-9442-003FDDE38A21}" type="presParOf" srcId="{E9945E4D-17C2-404C-A4BD-60647DC9382B}" destId="{0FB25A3F-6DBC-402E-98B5-2257382B7D66}" srcOrd="0" destOrd="0" presId="urn:microsoft.com/office/officeart/2005/8/layout/hList1"/>
    <dgm:cxn modelId="{D5002454-9735-4FDD-AF69-B78B789E0B8B}" type="presParOf" srcId="{E9945E4D-17C2-404C-A4BD-60647DC9382B}" destId="{C460FBAF-5594-4D14-86AF-979BF7FCC771}" srcOrd="1" destOrd="0" presId="urn:microsoft.com/office/officeart/2005/8/layout/hList1"/>
    <dgm:cxn modelId="{C2D48EA1-5199-4C1C-B4AB-6BF61F9913C5}" type="presParOf" srcId="{8F71A826-A636-4DD1-9B63-44D569063C35}" destId="{94F4C57F-A7AC-4279-90BE-71DF23B8232A}" srcOrd="3" destOrd="0" presId="urn:microsoft.com/office/officeart/2005/8/layout/hList1"/>
    <dgm:cxn modelId="{CDA5C725-DB85-46AF-8E77-8D5E0537BAB9}" type="presParOf" srcId="{8F71A826-A636-4DD1-9B63-44D569063C35}" destId="{DB9E90BC-FEF0-4978-B575-FF5D5CE9D49F}" srcOrd="4" destOrd="0" presId="urn:microsoft.com/office/officeart/2005/8/layout/hList1"/>
    <dgm:cxn modelId="{044C0C9B-CC6D-4853-B859-033E409203E7}" type="presParOf" srcId="{DB9E90BC-FEF0-4978-B575-FF5D5CE9D49F}" destId="{A02B98B5-DB5C-4FFE-AD40-98CA10D2F700}" srcOrd="0" destOrd="0" presId="urn:microsoft.com/office/officeart/2005/8/layout/hList1"/>
    <dgm:cxn modelId="{7AE31204-A9D2-41B9-B47D-F56DB32A8EB4}" type="presParOf" srcId="{DB9E90BC-FEF0-4978-B575-FF5D5CE9D49F}" destId="{C745D875-C52E-44ED-900D-AED17673D2A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4F266B-0E1F-4F9C-9B68-12E1694BBA5B}">
      <dsp:nvSpPr>
        <dsp:cNvPr id="0" name=""/>
        <dsp:cNvSpPr/>
      </dsp:nvSpPr>
      <dsp:spPr>
        <a:xfrm>
          <a:off x="7866" y="0"/>
          <a:ext cx="2437864" cy="63367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Методическая разработка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866" y="0"/>
        <a:ext cx="2437864" cy="1901011"/>
      </dsp:txXfrm>
    </dsp:sp>
    <dsp:sp modelId="{F9A42E46-647A-4E63-B5A4-C531615B3CC3}">
      <dsp:nvSpPr>
        <dsp:cNvPr id="0" name=""/>
        <dsp:cNvSpPr/>
      </dsp:nvSpPr>
      <dsp:spPr>
        <a:xfrm>
          <a:off x="1021" y="1555750"/>
          <a:ext cx="2334070" cy="27422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издание, содержащее конкретные материалы в помощь по проведению какого-либо мероприятия, сочетающее описание последовательности действий, отражающих ход его проведения, с методическими советами по его организации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9384" y="1624113"/>
        <a:ext cx="2197344" cy="2605529"/>
      </dsp:txXfrm>
    </dsp:sp>
    <dsp:sp modelId="{26F186FB-34D9-4BB1-9F72-234617877715}">
      <dsp:nvSpPr>
        <dsp:cNvPr id="0" name=""/>
        <dsp:cNvSpPr/>
      </dsp:nvSpPr>
      <dsp:spPr>
        <a:xfrm>
          <a:off x="4044" y="4673710"/>
          <a:ext cx="2445509" cy="13449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комплексная форма, которая может включать также сценарии, планы выступлений, описание творческих заданий, схемы, рисунки и т.д.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436" y="4713102"/>
        <a:ext cx="2366725" cy="1266170"/>
      </dsp:txXfrm>
    </dsp:sp>
    <dsp:sp modelId="{07AD9A1E-A177-4974-9C01-0DD76E4D4505}">
      <dsp:nvSpPr>
        <dsp:cNvPr id="0" name=""/>
        <dsp:cNvSpPr/>
      </dsp:nvSpPr>
      <dsp:spPr>
        <a:xfrm>
          <a:off x="2632393" y="0"/>
          <a:ext cx="2437864" cy="63367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Методические рекомендации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32393" y="0"/>
        <a:ext cx="2437864" cy="1901011"/>
      </dsp:txXfrm>
    </dsp:sp>
    <dsp:sp modelId="{4CDBCBCA-5DD0-445F-9C9E-CAA7C3B7E267}">
      <dsp:nvSpPr>
        <dsp:cNvPr id="0" name=""/>
        <dsp:cNvSpPr/>
      </dsp:nvSpPr>
      <dsp:spPr>
        <a:xfrm>
          <a:off x="2711565" y="1501623"/>
          <a:ext cx="2363538" cy="20158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представляют собой особым образом структурированную информацию, определяющую порядок, логику и акценты изучения какой-либо темы, проведения занятия, мероприятия.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70607" y="1560665"/>
        <a:ext cx="2245454" cy="1897750"/>
      </dsp:txXfrm>
    </dsp:sp>
    <dsp:sp modelId="{1E76DF53-F04B-4404-ADD8-FCAA8CBAA1C5}">
      <dsp:nvSpPr>
        <dsp:cNvPr id="0" name=""/>
        <dsp:cNvSpPr/>
      </dsp:nvSpPr>
      <dsp:spPr>
        <a:xfrm>
          <a:off x="2703208" y="4058835"/>
          <a:ext cx="2380252" cy="20755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Их задача – рекомендовать эффективные, рациональные варианты, образцы действий применительно к определенному виду деятельности (в том числе к мероприятию).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63999" y="4119626"/>
        <a:ext cx="2258670" cy="1953965"/>
      </dsp:txXfrm>
    </dsp:sp>
    <dsp:sp modelId="{12A2C670-DDD8-4CBC-95CC-7FBB9387DF4C}">
      <dsp:nvSpPr>
        <dsp:cNvPr id="0" name=""/>
        <dsp:cNvSpPr/>
      </dsp:nvSpPr>
      <dsp:spPr>
        <a:xfrm>
          <a:off x="5258022" y="0"/>
          <a:ext cx="2437864" cy="63367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Методическое пособие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58022" y="0"/>
        <a:ext cx="2437864" cy="1901011"/>
      </dsp:txXfrm>
    </dsp:sp>
    <dsp:sp modelId="{75522501-A4BC-45B0-A7C2-88B8D9A0A9C2}">
      <dsp:nvSpPr>
        <dsp:cNvPr id="0" name=""/>
        <dsp:cNvSpPr/>
      </dsp:nvSpPr>
      <dsp:spPr>
        <a:xfrm>
          <a:off x="5326321" y="1596202"/>
          <a:ext cx="2317765" cy="26296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комплексный вид методической продукции, включающий в себя особым образом систематизированный материал, раскрывающий суть, отличительные особенности и методики какого-либо образовательного курса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94206" y="1664087"/>
        <a:ext cx="2181995" cy="2493929"/>
      </dsp:txXfrm>
    </dsp:sp>
    <dsp:sp modelId="{CCD2D790-F4D3-432D-9344-2DDE6F8B44F5}">
      <dsp:nvSpPr>
        <dsp:cNvPr id="0" name=""/>
        <dsp:cNvSpPr/>
      </dsp:nvSpPr>
      <dsp:spPr>
        <a:xfrm>
          <a:off x="5256589" y="4690995"/>
          <a:ext cx="2447713" cy="13990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Задачей является оказание практической помощи педагогам и методистам в приобретении и освоении передовых знаний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97564" y="4731970"/>
        <a:ext cx="2365763" cy="13170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4F266B-0E1F-4F9C-9B68-12E1694BBA5B}">
      <dsp:nvSpPr>
        <dsp:cNvPr id="0" name=""/>
        <dsp:cNvSpPr/>
      </dsp:nvSpPr>
      <dsp:spPr>
        <a:xfrm>
          <a:off x="7866" y="0"/>
          <a:ext cx="2437864" cy="63367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Методическая разработка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866" y="0"/>
        <a:ext cx="2437864" cy="1901011"/>
      </dsp:txXfrm>
    </dsp:sp>
    <dsp:sp modelId="{F9A42E46-647A-4E63-B5A4-C531615B3CC3}">
      <dsp:nvSpPr>
        <dsp:cNvPr id="0" name=""/>
        <dsp:cNvSpPr/>
      </dsp:nvSpPr>
      <dsp:spPr>
        <a:xfrm>
          <a:off x="1021" y="1555750"/>
          <a:ext cx="2334070" cy="27422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издание, содержащее конкретные материалы в помощь по проведению какого-либо мероприятия, сочетающее описание последовательности действий, отражающих ход его проведения, с методическими советами по его организации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9384" y="1624113"/>
        <a:ext cx="2197344" cy="2605529"/>
      </dsp:txXfrm>
    </dsp:sp>
    <dsp:sp modelId="{26F186FB-34D9-4BB1-9F72-234617877715}">
      <dsp:nvSpPr>
        <dsp:cNvPr id="0" name=""/>
        <dsp:cNvSpPr/>
      </dsp:nvSpPr>
      <dsp:spPr>
        <a:xfrm>
          <a:off x="4044" y="4673710"/>
          <a:ext cx="2445509" cy="13449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комплексная форма, которая может включать также сценарии, планы выступлений, описание творческих заданий, схемы, рисунки и т.д.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436" y="4713102"/>
        <a:ext cx="2366725" cy="1266170"/>
      </dsp:txXfrm>
    </dsp:sp>
    <dsp:sp modelId="{07AD9A1E-A177-4974-9C01-0DD76E4D4505}">
      <dsp:nvSpPr>
        <dsp:cNvPr id="0" name=""/>
        <dsp:cNvSpPr/>
      </dsp:nvSpPr>
      <dsp:spPr>
        <a:xfrm>
          <a:off x="2632393" y="0"/>
          <a:ext cx="2437864" cy="63367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Методические рекомендации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32393" y="0"/>
        <a:ext cx="2437864" cy="1901011"/>
      </dsp:txXfrm>
    </dsp:sp>
    <dsp:sp modelId="{4CDBCBCA-5DD0-445F-9C9E-CAA7C3B7E267}">
      <dsp:nvSpPr>
        <dsp:cNvPr id="0" name=""/>
        <dsp:cNvSpPr/>
      </dsp:nvSpPr>
      <dsp:spPr>
        <a:xfrm>
          <a:off x="2711565" y="1501623"/>
          <a:ext cx="2363538" cy="20158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представляют собой особым образом структурированную информацию, определяющую порядок, логику и акценты изучения какой-либо темы, проведения занятия, мероприятия.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70607" y="1560665"/>
        <a:ext cx="2245454" cy="1897750"/>
      </dsp:txXfrm>
    </dsp:sp>
    <dsp:sp modelId="{1E76DF53-F04B-4404-ADD8-FCAA8CBAA1C5}">
      <dsp:nvSpPr>
        <dsp:cNvPr id="0" name=""/>
        <dsp:cNvSpPr/>
      </dsp:nvSpPr>
      <dsp:spPr>
        <a:xfrm>
          <a:off x="2703208" y="4058835"/>
          <a:ext cx="2380252" cy="20755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Их задача – рекомендовать эффективные, рациональные варианты, образцы действий применительно к определенному виду деятельности (в том числе к мероприятию).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63999" y="4119626"/>
        <a:ext cx="2258670" cy="1953965"/>
      </dsp:txXfrm>
    </dsp:sp>
    <dsp:sp modelId="{12A2C670-DDD8-4CBC-95CC-7FBB9387DF4C}">
      <dsp:nvSpPr>
        <dsp:cNvPr id="0" name=""/>
        <dsp:cNvSpPr/>
      </dsp:nvSpPr>
      <dsp:spPr>
        <a:xfrm>
          <a:off x="5258022" y="0"/>
          <a:ext cx="2437864" cy="63367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Методическое пособие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58022" y="0"/>
        <a:ext cx="2437864" cy="1901011"/>
      </dsp:txXfrm>
    </dsp:sp>
    <dsp:sp modelId="{75522501-A4BC-45B0-A7C2-88B8D9A0A9C2}">
      <dsp:nvSpPr>
        <dsp:cNvPr id="0" name=""/>
        <dsp:cNvSpPr/>
      </dsp:nvSpPr>
      <dsp:spPr>
        <a:xfrm>
          <a:off x="5326321" y="1596202"/>
          <a:ext cx="2317765" cy="26296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комплексный вид методической продукции, включающий в себя особым образом систематизированный материал, раскрывающий суть, отличительные особенности и методики какого-либо образовательного курса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94206" y="1664087"/>
        <a:ext cx="2181995" cy="2493929"/>
      </dsp:txXfrm>
    </dsp:sp>
    <dsp:sp modelId="{CCD2D790-F4D3-432D-9344-2DDE6F8B44F5}">
      <dsp:nvSpPr>
        <dsp:cNvPr id="0" name=""/>
        <dsp:cNvSpPr/>
      </dsp:nvSpPr>
      <dsp:spPr>
        <a:xfrm>
          <a:off x="5256589" y="4690995"/>
          <a:ext cx="2447713" cy="13990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Задачей является оказание практической помощи педагогам и методистам в приобретении и освоении передовых знаний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97564" y="4731970"/>
        <a:ext cx="2365763" cy="13170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4F266B-0E1F-4F9C-9B68-12E1694BBA5B}">
      <dsp:nvSpPr>
        <dsp:cNvPr id="0" name=""/>
        <dsp:cNvSpPr/>
      </dsp:nvSpPr>
      <dsp:spPr>
        <a:xfrm>
          <a:off x="6865" y="0"/>
          <a:ext cx="2441626" cy="63367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Методическая разработка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865" y="0"/>
        <a:ext cx="2441626" cy="1901011"/>
      </dsp:txXfrm>
    </dsp:sp>
    <dsp:sp modelId="{26F186FB-34D9-4BB1-9F72-234617877715}">
      <dsp:nvSpPr>
        <dsp:cNvPr id="0" name=""/>
        <dsp:cNvSpPr/>
      </dsp:nvSpPr>
      <dsp:spPr>
        <a:xfrm>
          <a:off x="0" y="1417182"/>
          <a:ext cx="2449283" cy="41146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разработку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конкретного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занятия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;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разработку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серии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занятий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;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разработку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темы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программы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;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разработку частной (авторской) методики преподавания дисциплины; разработку общей методики преподавания дисциплин; разработку новых форм, методов или средств обучения и воспитания; методические разработки, связанные с изменением материально-технических условий преподавания дисциплины; методические разработки, связанные с новыми учебными специальностями, интегрированными специальностями;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1737" y="1488919"/>
        <a:ext cx="2305809" cy="3971196"/>
      </dsp:txXfrm>
    </dsp:sp>
    <dsp:sp modelId="{07AD9A1E-A177-4974-9C01-0DD76E4D4505}">
      <dsp:nvSpPr>
        <dsp:cNvPr id="0" name=""/>
        <dsp:cNvSpPr/>
      </dsp:nvSpPr>
      <dsp:spPr>
        <a:xfrm>
          <a:off x="2635443" y="0"/>
          <a:ext cx="2441626" cy="63367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Методические рекомендации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35443" y="0"/>
        <a:ext cx="2441626" cy="1901011"/>
      </dsp:txXfrm>
    </dsp:sp>
    <dsp:sp modelId="{4CDBCBCA-5DD0-445F-9C9E-CAA7C3B7E267}">
      <dsp:nvSpPr>
        <dsp:cNvPr id="0" name=""/>
        <dsp:cNvSpPr/>
      </dsp:nvSpPr>
      <dsp:spPr>
        <a:xfrm>
          <a:off x="2777575" y="1440169"/>
          <a:ext cx="2367186" cy="41175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указание по организации и проведению одного или нескольких конкретных дел, иллюстрирующих методику на практике. должны иметь точный адрес (указание на то, кому они адресованы: педагогам, родителям, методистам, педагогам-организаторам, классным руководителям и т.д.). Соответственно этому регламентируется терминология, стиль, объем методических рекомендаций.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46908" y="1509502"/>
        <a:ext cx="2228520" cy="3978895"/>
      </dsp:txXfrm>
    </dsp:sp>
    <dsp:sp modelId="{12A2C670-DDD8-4CBC-95CC-7FBB9387DF4C}">
      <dsp:nvSpPr>
        <dsp:cNvPr id="0" name=""/>
        <dsp:cNvSpPr/>
      </dsp:nvSpPr>
      <dsp:spPr>
        <a:xfrm>
          <a:off x="5260191" y="0"/>
          <a:ext cx="2441626" cy="63367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Методическое пособие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60191" y="0"/>
        <a:ext cx="2441626" cy="1901011"/>
      </dsp:txXfrm>
    </dsp:sp>
    <dsp:sp modelId="{75522501-A4BC-45B0-A7C2-88B8D9A0A9C2}">
      <dsp:nvSpPr>
        <dsp:cNvPr id="0" name=""/>
        <dsp:cNvSpPr/>
      </dsp:nvSpPr>
      <dsp:spPr>
        <a:xfrm>
          <a:off x="5365005" y="1588346"/>
          <a:ext cx="2321342" cy="7983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введение, где формулируются цель и задачи данного пособия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88389" y="1611730"/>
        <a:ext cx="2274574" cy="751607"/>
      </dsp:txXfrm>
    </dsp:sp>
    <dsp:sp modelId="{EE378898-AF81-4A82-B4F3-01C08A450743}">
      <dsp:nvSpPr>
        <dsp:cNvPr id="0" name=""/>
        <dsp:cNvSpPr/>
      </dsp:nvSpPr>
      <dsp:spPr>
        <a:xfrm>
          <a:off x="5365005" y="2523995"/>
          <a:ext cx="2325600" cy="8027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теоретическую часть, где излагается научно-педагогическое обоснование содержания пособия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88517" y="2547507"/>
        <a:ext cx="2278576" cy="755737"/>
      </dsp:txXfrm>
    </dsp:sp>
    <dsp:sp modelId="{586EEB63-C1A3-420B-AD3F-747CF1697FEB}">
      <dsp:nvSpPr>
        <dsp:cNvPr id="0" name=""/>
        <dsp:cNvSpPr/>
      </dsp:nvSpPr>
      <dsp:spPr>
        <a:xfrm>
          <a:off x="5328352" y="3532106"/>
          <a:ext cx="2376503" cy="15698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практическую часть, где систематизируется и классифицируется фактический материал, содержатся практические рекомендации, приводятся характерные примеры тех или иных форм и методик работы;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74331" y="3578085"/>
        <a:ext cx="2284545" cy="1477887"/>
      </dsp:txXfrm>
    </dsp:sp>
    <dsp:sp modelId="{70695ACA-C0BB-4E25-BDB2-184D2F6D4F45}">
      <dsp:nvSpPr>
        <dsp:cNvPr id="0" name=""/>
        <dsp:cNvSpPr/>
      </dsp:nvSpPr>
      <dsp:spPr>
        <a:xfrm>
          <a:off x="5328352" y="5260300"/>
          <a:ext cx="2376503" cy="5277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дидактическую часть, в которой сосредоточены дидактические материалы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43809" y="5275757"/>
        <a:ext cx="2345589" cy="4968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F2E046-180A-47F8-9505-F1CE1D41D699}">
      <dsp:nvSpPr>
        <dsp:cNvPr id="0" name=""/>
        <dsp:cNvSpPr/>
      </dsp:nvSpPr>
      <dsp:spPr>
        <a:xfrm>
          <a:off x="0" y="614037"/>
          <a:ext cx="2501152" cy="10004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Методическая разработка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614037"/>
        <a:ext cx="2501152" cy="1000461"/>
      </dsp:txXfrm>
    </dsp:sp>
    <dsp:sp modelId="{6169B5D2-8B39-44B6-94C0-A837CD78DE10}">
      <dsp:nvSpPr>
        <dsp:cNvPr id="0" name=""/>
        <dsp:cNvSpPr/>
      </dsp:nvSpPr>
      <dsp:spPr>
        <a:xfrm>
          <a:off x="2565" y="1642501"/>
          <a:ext cx="2501152" cy="38361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Титульный лист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Рецензия (внешняя, внутренняя)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Содержание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Введение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(пояснительная записка)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Стандарт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Графлогические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 структуры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Технологическая карта (если пособие по занятию для преподавателя)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smtClean="0">
              <a:latin typeface="Times New Roman" pitchFamily="18" charset="0"/>
              <a:cs typeface="Times New Roman" pitchFamily="18" charset="0"/>
            </a:rPr>
            <a:t>Основная часть 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Заключение (тесты, эталоны к тестам)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smtClean="0">
              <a:latin typeface="Times New Roman" pitchFamily="18" charset="0"/>
              <a:cs typeface="Times New Roman" pitchFamily="18" charset="0"/>
            </a:rPr>
            <a:t>Список использованн</a:t>
          </a: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ой литературы</a:t>
          </a:r>
          <a:r>
            <a:rPr lang="en-US" sz="1400" kern="120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Приложения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(дополнительный материал)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65" y="1642501"/>
        <a:ext cx="2501152" cy="3836137"/>
      </dsp:txXfrm>
    </dsp:sp>
    <dsp:sp modelId="{0FB25A3F-6DBC-402E-98B5-2257382B7D66}">
      <dsp:nvSpPr>
        <dsp:cNvPr id="0" name=""/>
        <dsp:cNvSpPr/>
      </dsp:nvSpPr>
      <dsp:spPr>
        <a:xfrm>
          <a:off x="2853879" y="642040"/>
          <a:ext cx="2501152" cy="10004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Методические рекомендации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53879" y="642040"/>
        <a:ext cx="2501152" cy="1000461"/>
      </dsp:txXfrm>
    </dsp:sp>
    <dsp:sp modelId="{C460FBAF-5594-4D14-86AF-979BF7FCC771}">
      <dsp:nvSpPr>
        <dsp:cNvPr id="0" name=""/>
        <dsp:cNvSpPr/>
      </dsp:nvSpPr>
      <dsp:spPr>
        <a:xfrm>
          <a:off x="2853879" y="1642501"/>
          <a:ext cx="2501152" cy="38361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Титульный лист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Рецензия (внешняя, внутренняя)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smtClean="0">
              <a:latin typeface="Times New Roman" pitchFamily="18" charset="0"/>
              <a:cs typeface="Times New Roman" pitchFamily="18" charset="0"/>
            </a:rPr>
            <a:t>Содержание. 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Введение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(пояснительная записка)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Стандарт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Графлогические  структуры 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Технологическая карта (если пособие по занятию для преподавателя)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smtClean="0">
              <a:latin typeface="Times New Roman" pitchFamily="18" charset="0"/>
              <a:cs typeface="Times New Roman" pitchFamily="18" charset="0"/>
            </a:rPr>
            <a:t>Основная часть 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Заключение (тесты, эталоны к тестам)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Список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использованн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ой литературы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smtClean="0">
              <a:latin typeface="Times New Roman" pitchFamily="18" charset="0"/>
              <a:cs typeface="Times New Roman" pitchFamily="18" charset="0"/>
            </a:rPr>
            <a:t>Приложения</a:t>
          </a: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 (дополнительный материал)</a:t>
          </a:r>
          <a:r>
            <a:rPr lang="en-US" sz="1400" kern="120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</dsp:txBody>
      <dsp:txXfrm>
        <a:off x="2853879" y="1642501"/>
        <a:ext cx="2501152" cy="3836137"/>
      </dsp:txXfrm>
    </dsp:sp>
    <dsp:sp modelId="{A02B98B5-DB5C-4FFE-AD40-98CA10D2F700}">
      <dsp:nvSpPr>
        <dsp:cNvPr id="0" name=""/>
        <dsp:cNvSpPr/>
      </dsp:nvSpPr>
      <dsp:spPr>
        <a:xfrm>
          <a:off x="5705193" y="642040"/>
          <a:ext cx="2501152" cy="10004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Методическое пособие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705193" y="642040"/>
        <a:ext cx="2501152" cy="1000461"/>
      </dsp:txXfrm>
    </dsp:sp>
    <dsp:sp modelId="{C745D875-C52E-44ED-900D-AED17673D2AE}">
      <dsp:nvSpPr>
        <dsp:cNvPr id="0" name=""/>
        <dsp:cNvSpPr/>
      </dsp:nvSpPr>
      <dsp:spPr>
        <a:xfrm>
          <a:off x="5705193" y="1642501"/>
          <a:ext cx="2501152" cy="38361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Титульный лист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Рецензия (внешняя, внутренняя)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smtClean="0">
              <a:latin typeface="Times New Roman" pitchFamily="18" charset="0"/>
              <a:cs typeface="Times New Roman" pitchFamily="18" charset="0"/>
            </a:rPr>
            <a:t>Содержание. 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smtClean="0">
              <a:latin typeface="Times New Roman" pitchFamily="18" charset="0"/>
              <a:cs typeface="Times New Roman" pitchFamily="18" charset="0"/>
            </a:rPr>
            <a:t>Введение</a:t>
          </a: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 (пояснительная записка)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Стандарт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Графлогические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 структуры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Технологическая карта (если пособие по занятию для преподавателя)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smtClean="0">
              <a:latin typeface="Times New Roman" pitchFamily="18" charset="0"/>
              <a:cs typeface="Times New Roman" pitchFamily="18" charset="0"/>
            </a:rPr>
            <a:t>Основная часть 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Заключение (тесты, эталоны к тестам)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Список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использованн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ой литературы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>
              <a:latin typeface="Times New Roman" pitchFamily="18" charset="0"/>
              <a:cs typeface="Times New Roman" pitchFamily="18" charset="0"/>
            </a:rPr>
            <a:t>Приложения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(дополнительный материал)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705193" y="1642501"/>
        <a:ext cx="2501152" cy="38361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im3-tub-ru.yandex.net/i?id=f7ce5093ccd2d4dfb5a83ab695d79191&amp;n=33&amp;h=215&amp;w=28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6" y="21218"/>
            <a:ext cx="9116113" cy="6829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5575" y="428178"/>
            <a:ext cx="6609396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Методическая разработка.</a:t>
            </a:r>
          </a:p>
          <a:p>
            <a:pPr algn="ctr"/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Методические рекомендации.</a:t>
            </a:r>
          </a:p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Методическое пособие.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4939779"/>
            <a:ext cx="37836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Подготовлено методистом ЦВР</a:t>
            </a:r>
          </a:p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Муфтахутдиновой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О.В.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491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" y="0"/>
            <a:ext cx="913574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593342746"/>
              </p:ext>
            </p:extLst>
          </p:nvPr>
        </p:nvGraphicFramePr>
        <p:xfrm>
          <a:off x="683568" y="404664"/>
          <a:ext cx="7704856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593342746"/>
              </p:ext>
            </p:extLst>
          </p:nvPr>
        </p:nvGraphicFramePr>
        <p:xfrm>
          <a:off x="729479" y="404664"/>
          <a:ext cx="7704856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572402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" y="0"/>
            <a:ext cx="913574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33296693"/>
              </p:ext>
            </p:extLst>
          </p:nvPr>
        </p:nvGraphicFramePr>
        <p:xfrm>
          <a:off x="575151" y="400946"/>
          <a:ext cx="7704856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131840" y="836"/>
            <a:ext cx="25914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i="1" dirty="0"/>
              <a:t>представляет собой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562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" y="0"/>
            <a:ext cx="913574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07904" y="30079"/>
            <a:ext cx="14122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latin typeface="Times New Roman"/>
                <a:ea typeface="Times New Roman"/>
              </a:rPr>
              <a:t>Структура 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74646819"/>
              </p:ext>
            </p:extLst>
          </p:nvPr>
        </p:nvGraphicFramePr>
        <p:xfrm>
          <a:off x="539552" y="476672"/>
          <a:ext cx="8208912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7805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" y="0"/>
            <a:ext cx="913574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71600" y="993718"/>
            <a:ext cx="7200800" cy="3596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Рецензия</a:t>
            </a:r>
            <a:endParaRPr lang="ru-RU" sz="1400" dirty="0"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Наличие внешней рецензии</a:t>
            </a:r>
            <a:r>
              <a:rPr lang="ru-RU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необходимо для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авторских программ.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Внешние рецензии выполняются ведущими преподавателями колледжей, специалистами ВУЗов, предприятий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соответствующего направления. 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Наличие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внутренних рецензий необходимо на все другие виды методических разработок в случае их представления на конкурсы, для публикации в периодической печати, т.е. для дальнейшего широкого использования. Данный вид рецензий может выполняться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преподавателями колледжей, 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методистами, специалистами ВУЗов соответствующего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направления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.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7016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" y="0"/>
            <a:ext cx="913574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1196752"/>
            <a:ext cx="7272808" cy="4799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Рецензия должна содержать: наименование темы и автора методической разработки; упоминание о количественном объеме текстовой части и о количестве приложений; краткий перечень основных вопросов, изложенных в методразработке; обязательную характеристику метод разработки с точки зрения ее актуальности; перечень положительных сторон метод разработки и ее основных недостатков, оценка реальной значимости метод разработки; вывод о новаторстве выполненной работы и возможности применения ее в учебном процессе для преподавателей или учащихся; должность и место работы рецензента, его подпись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.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Рецензия прилагается к методической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разработке.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latin typeface="Times New Roman"/>
              <a:ea typeface="Calibri"/>
              <a:cs typeface="Times New Roman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Методическая разработка не является собственностью юридического лица</a:t>
            </a:r>
            <a:endParaRPr lang="ru-RU" sz="2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88082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6" y="21218"/>
            <a:ext cx="9116113" cy="6829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http://tvoybiz.biz/_ph/2/8253537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15041"/>
            <a:ext cx="4680520" cy="5841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4872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782</Words>
  <Application>Microsoft Office PowerPoint</Application>
  <PresentationFormat>Экран (4:3)</PresentationFormat>
  <Paragraphs>78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Вано</dc:creator>
  <cp:lastModifiedBy>Вано</cp:lastModifiedBy>
  <cp:revision>8</cp:revision>
  <dcterms:created xsi:type="dcterms:W3CDTF">2016-06-14T15:55:29Z</dcterms:created>
  <dcterms:modified xsi:type="dcterms:W3CDTF">2016-06-14T16:55:42Z</dcterms:modified>
</cp:coreProperties>
</file>